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57" r:id="rId11"/>
    <p:sldId id="258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1203D-1CA6-2442-8C67-4B1DF9439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1A75A-D781-074F-847D-BF7B275D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DE929-C5D0-4143-B45A-E30889A2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4319B-D159-9849-862D-8EC96665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3864A-4B0B-7E4D-B4F2-1178242B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03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92AAD-7A5E-0444-A37C-7E7B7E1E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A4C490-824F-F242-9F86-3659DA05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0BDD0-355B-6146-9510-162E7F9F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3373A-8CCC-CC4D-8B8A-3D0707E8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93518-2DBB-9E44-8AD5-6E5CA3B4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73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2C22CC-B7F7-9340-BE36-0B8DB20F3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DFD117-8EC6-564C-8971-F616D5C5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F554D-282D-8F48-9904-3C2CFF7D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720C1-D41F-864F-A2A0-99DA7715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60EA3-37B2-9B42-8405-7E529612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03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C899-172D-CE46-9DE8-FC959E2B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EABE1-E5CC-3D44-8DD5-0107C990D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15FF2-2985-3C40-A3C4-EB4C0FD9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2F9E5-A8BD-3849-A13F-5E6C0F97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F3BAC-0E4A-9E49-BB8A-EAB01280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963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B9452-56B5-924C-BECA-ED49D7AC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B6F82-FE3B-0349-B3E9-F9F21F78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AE835-6525-A344-ADB4-67863689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97154-1450-6248-BA9B-7021CE5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BA506-26BF-DC47-8E68-96E1DB08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87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D4210-ABC0-FD47-A2A3-13417D2D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D25A9-15D5-E742-9A0C-9CA25E3F6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A74F7-7E80-2A46-99CE-A5612A009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8269D-7E08-CB4A-BF1E-D71B8CC6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B6D1AA-7EFD-6E45-B462-EC5BEFD8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758AB-952C-504D-B27D-03D0176D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629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F318A-9493-1B48-A291-C2A2CA1B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3583D-AEEB-754C-8CBF-3EECE6E60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0A076-373A-9849-830F-340D3F0C9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C0BAA7-A3DD-0640-867E-44597C5EE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3DC2B-1318-AA4C-9648-9C892A6F9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FFBC7B-09F2-FD44-9AE2-B190DC3F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B9A186-ACD0-5547-ACB8-BCBC8C1D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429F76-D578-E140-91E4-16304731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87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4E15E-7386-A241-B651-0CE6939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9C3196-0E43-DD46-A6E5-9329D1D2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FA6285-D4C1-0B4D-BB3D-B0F47E55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DCB54A-9CC9-8A4D-BF73-376FD845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455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809D3-6AE1-6B43-8F5D-5568DB11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684DF6-2B59-994F-88C7-C2D7F8E1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089B3-AE9D-C441-B6FD-196F533B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66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DC9AA-8834-8F4A-986D-9E373259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558D2-65A2-2E46-9428-9FB3A51E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AB3BB-93C7-4F47-886B-ED0DA4856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882DDC-E880-FD4A-81A0-4AF0A965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BD6B5-6B42-BF46-B399-19DE4E3F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CC9B9-C628-C447-84E1-A03E2D54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1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1613C-8854-504D-9957-DA259575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F4773C-F0BB-6748-B4AC-3F16EF6FC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BB56C6-33B5-EB4B-95F5-F90E4AF48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B3A016-8A78-934B-B80A-B1C072E2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8E53D-4D33-0A4D-8BDB-9AF2D384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E6AC01-8215-A748-9EF7-8EDCCFBA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874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DE1DD5-DAB8-1342-9260-D287AB15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EAA7E-ADC1-1740-A8EF-C9AD6BC1A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4070C-3524-364B-ABEE-0681E40F9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A91FA-C8D5-A64E-83CE-87CF07EB7079}" type="datetimeFigureOut">
              <a:rPr kumimoji="1" lang="ko-Kore-KR" altLang="en-US" smtClean="0"/>
              <a:t>2020. 9. 11.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3173C-0E5C-CA41-ACE6-865EC75F4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82F42-E787-8546-A916-E397B598C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48551-1DC4-5F46-B24B-976C711738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92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sv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17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B79870A-E147-0349-924C-4A3601A7B0A2}"/>
              </a:ext>
            </a:extLst>
          </p:cNvPr>
          <p:cNvGrpSpPr/>
          <p:nvPr/>
        </p:nvGrpSpPr>
        <p:grpSpPr>
          <a:xfrm>
            <a:off x="228600" y="742950"/>
            <a:ext cx="8945880" cy="4844244"/>
            <a:chOff x="228600" y="742950"/>
            <a:chExt cx="8945880" cy="4844244"/>
          </a:xfrm>
        </p:grpSpPr>
        <p:sp>
          <p:nvSpPr>
            <p:cNvPr id="48" name="Rectangle 38">
              <a:extLst>
                <a:ext uri="{FF2B5EF4-FFF2-40B4-BE49-F238E27FC236}">
                  <a16:creationId xmlns:a16="http://schemas.microsoft.com/office/drawing/2014/main" id="{3D996EEB-E401-E549-ACED-68FC87F2B85E}"/>
                </a:ext>
              </a:extLst>
            </p:cNvPr>
            <p:cNvSpPr/>
            <p:nvPr/>
          </p:nvSpPr>
          <p:spPr>
            <a:xfrm>
              <a:off x="1123651" y="1710567"/>
              <a:ext cx="2160066" cy="909672"/>
            </a:xfrm>
            <a:prstGeom prst="rect">
              <a:avLst/>
            </a:prstGeom>
            <a:solidFill>
              <a:srgbClr val="1D89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accent5"/>
                  </a:solidFill>
                </a:rPr>
                <a:t>Public subnet</a:t>
              </a:r>
            </a:p>
          </p:txBody>
        </p:sp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C56A9070-5CFA-8749-A06B-31E7A2FAEF2B}"/>
                </a:ext>
              </a:extLst>
            </p:cNvPr>
            <p:cNvSpPr/>
            <p:nvPr/>
          </p:nvSpPr>
          <p:spPr>
            <a:xfrm>
              <a:off x="228600" y="742950"/>
              <a:ext cx="8945880" cy="48442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ysClr val="windowText" lastClr="000000"/>
                  </a:solidFill>
                </a:rPr>
                <a:t>AWS Cloud</a:t>
              </a:r>
            </a:p>
          </p:txBody>
        </p:sp>
        <p:pic>
          <p:nvPicPr>
            <p:cNvPr id="6" name="Graphic 11">
              <a:extLst>
                <a:ext uri="{FF2B5EF4-FFF2-40B4-BE49-F238E27FC236}">
                  <a16:creationId xmlns:a16="http://schemas.microsoft.com/office/drawing/2014/main" id="{8023A10E-2E87-A046-869F-386950D50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600" y="742950"/>
              <a:ext cx="330200" cy="330200"/>
            </a:xfrm>
            <a:prstGeom prst="rect">
              <a:avLst/>
            </a:prstGeom>
          </p:spPr>
        </p:pic>
        <p:sp>
          <p:nvSpPr>
            <p:cNvPr id="7" name="Rectangle 25">
              <a:extLst>
                <a:ext uri="{FF2B5EF4-FFF2-40B4-BE49-F238E27FC236}">
                  <a16:creationId xmlns:a16="http://schemas.microsoft.com/office/drawing/2014/main" id="{E4D64F55-6B62-0F4D-B233-3A7A6C8907B0}"/>
                </a:ext>
              </a:extLst>
            </p:cNvPr>
            <p:cNvSpPr/>
            <p:nvPr/>
          </p:nvSpPr>
          <p:spPr>
            <a:xfrm>
              <a:off x="3808249" y="1311910"/>
              <a:ext cx="5152872" cy="3006090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chemeClr val="accent5"/>
                  </a:solidFill>
                </a:rPr>
                <a:t>SAP HANA VPC</a:t>
              </a:r>
            </a:p>
          </p:txBody>
        </p:sp>
        <p:pic>
          <p:nvPicPr>
            <p:cNvPr id="8" name="Graphic 66">
              <a:extLst>
                <a:ext uri="{FF2B5EF4-FFF2-40B4-BE49-F238E27FC236}">
                  <a16:creationId xmlns:a16="http://schemas.microsoft.com/office/drawing/2014/main" id="{CD2715E1-15FC-3A47-B3C3-BD682DDF6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08248" y="1311910"/>
              <a:ext cx="330200" cy="330200"/>
            </a:xfrm>
            <a:prstGeom prst="rect">
              <a:avLst/>
            </a:prstGeom>
          </p:spPr>
        </p:pic>
        <p:sp>
          <p:nvSpPr>
            <p:cNvPr id="9" name="Rectangle 38">
              <a:extLst>
                <a:ext uri="{FF2B5EF4-FFF2-40B4-BE49-F238E27FC236}">
                  <a16:creationId xmlns:a16="http://schemas.microsoft.com/office/drawing/2014/main" id="{38373267-0FDE-4745-8076-4694AC344D59}"/>
                </a:ext>
              </a:extLst>
            </p:cNvPr>
            <p:cNvSpPr/>
            <p:nvPr/>
          </p:nvSpPr>
          <p:spPr>
            <a:xfrm>
              <a:off x="4140202" y="1682268"/>
              <a:ext cx="2160066" cy="909672"/>
            </a:xfrm>
            <a:prstGeom prst="rect">
              <a:avLst/>
            </a:prstGeom>
            <a:solidFill>
              <a:srgbClr val="1D89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accent5"/>
                  </a:solidFill>
                </a:rPr>
                <a:t>Public subnet</a:t>
              </a:r>
            </a:p>
          </p:txBody>
        </p:sp>
        <p:pic>
          <p:nvPicPr>
            <p:cNvPr id="10" name="Graphic 10">
              <a:extLst>
                <a:ext uri="{FF2B5EF4-FFF2-40B4-BE49-F238E27FC236}">
                  <a16:creationId xmlns:a16="http://schemas.microsoft.com/office/drawing/2014/main" id="{F18B1F9B-5A4B-7E46-9E1A-803A0E6E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40201" y="1682653"/>
              <a:ext cx="218099" cy="218742"/>
            </a:xfrm>
            <a:prstGeom prst="rect">
              <a:avLst/>
            </a:prstGeom>
          </p:spPr>
        </p:pic>
        <p:sp>
          <p:nvSpPr>
            <p:cNvPr id="11" name="Rectangle 38">
              <a:extLst>
                <a:ext uri="{FF2B5EF4-FFF2-40B4-BE49-F238E27FC236}">
                  <a16:creationId xmlns:a16="http://schemas.microsoft.com/office/drawing/2014/main" id="{337F548D-EA82-C445-A40C-1FEE0AEF1B4E}"/>
                </a:ext>
              </a:extLst>
            </p:cNvPr>
            <p:cNvSpPr/>
            <p:nvPr/>
          </p:nvSpPr>
          <p:spPr>
            <a:xfrm>
              <a:off x="6511023" y="1682269"/>
              <a:ext cx="2160066" cy="909672"/>
            </a:xfrm>
            <a:prstGeom prst="rect">
              <a:avLst/>
            </a:prstGeom>
            <a:solidFill>
              <a:srgbClr val="1D89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accent5"/>
                  </a:solidFill>
                </a:rPr>
                <a:t>Public subnet</a:t>
              </a:r>
            </a:p>
          </p:txBody>
        </p:sp>
        <p:pic>
          <p:nvPicPr>
            <p:cNvPr id="12" name="Graphic 10">
              <a:extLst>
                <a:ext uri="{FF2B5EF4-FFF2-40B4-BE49-F238E27FC236}">
                  <a16:creationId xmlns:a16="http://schemas.microsoft.com/office/drawing/2014/main" id="{57D0ED57-F7B2-FE4B-A5EF-D66D08DE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11022" y="1682653"/>
              <a:ext cx="218099" cy="218742"/>
            </a:xfrm>
            <a:prstGeom prst="rect">
              <a:avLst/>
            </a:prstGeom>
          </p:spPr>
        </p:pic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FBB26942-F774-3D4A-8FA5-B913CEDF8D04}"/>
                </a:ext>
              </a:extLst>
            </p:cNvPr>
            <p:cNvSpPr/>
            <p:nvPr/>
          </p:nvSpPr>
          <p:spPr>
            <a:xfrm>
              <a:off x="4159837" y="2662939"/>
              <a:ext cx="2166301" cy="1458277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accent3"/>
                  </a:solidFill>
                </a:rPr>
                <a:t>Private subnet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ED16D37-9B89-7E48-80CD-523FB59B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8535" y="2704829"/>
              <a:ext cx="218099" cy="218742"/>
            </a:xfrm>
            <a:prstGeom prst="rect">
              <a:avLst/>
            </a:prstGeom>
          </p:spPr>
        </p:pic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E7A1CB2-8F70-A945-98E9-7377DBD456BE}"/>
                </a:ext>
              </a:extLst>
            </p:cNvPr>
            <p:cNvSpPr/>
            <p:nvPr/>
          </p:nvSpPr>
          <p:spPr>
            <a:xfrm>
              <a:off x="6530660" y="2662939"/>
              <a:ext cx="2166301" cy="1458277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accent3"/>
                  </a:solidFill>
                </a:rPr>
                <a:t>Private subnet</a:t>
              </a:r>
            </a:p>
          </p:txBody>
        </p:sp>
        <p:pic>
          <p:nvPicPr>
            <p:cNvPr id="16" name="Graphic 13">
              <a:extLst>
                <a:ext uri="{FF2B5EF4-FFF2-40B4-BE49-F238E27FC236}">
                  <a16:creationId xmlns:a16="http://schemas.microsoft.com/office/drawing/2014/main" id="{80E51CA0-B49F-324C-A887-F196ABCC0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30660" y="2662938"/>
              <a:ext cx="218099" cy="218742"/>
            </a:xfrm>
            <a:prstGeom prst="rect">
              <a:avLst/>
            </a:prstGeom>
          </p:spPr>
        </p:pic>
        <p:pic>
          <p:nvPicPr>
            <p:cNvPr id="19" name="Graphic 135">
              <a:extLst>
                <a:ext uri="{FF2B5EF4-FFF2-40B4-BE49-F238E27FC236}">
                  <a16:creationId xmlns:a16="http://schemas.microsoft.com/office/drawing/2014/main" id="{F21EE64B-4A26-A249-A206-5A862310A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12116" y="3022586"/>
              <a:ext cx="592105" cy="59210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993608-BCC3-BC44-BAA6-D89CEB95F671}"/>
                </a:ext>
              </a:extLst>
            </p:cNvPr>
            <p:cNvSpPr txBox="1"/>
            <p:nvPr/>
          </p:nvSpPr>
          <p:spPr>
            <a:xfrm>
              <a:off x="4279280" y="3565230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prihana</a:t>
              </a:r>
              <a:endParaRPr lang="en-US" sz="1200" dirty="0"/>
            </a:p>
          </p:txBody>
        </p:sp>
        <p:pic>
          <p:nvPicPr>
            <p:cNvPr id="23" name="Graphic 16">
              <a:extLst>
                <a:ext uri="{FF2B5EF4-FFF2-40B4-BE49-F238E27FC236}">
                  <a16:creationId xmlns:a16="http://schemas.microsoft.com/office/drawing/2014/main" id="{316BE72C-151C-2E40-A9C7-1E7D9DB3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3825" y="1987673"/>
              <a:ext cx="394953" cy="39495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984586-A84B-9741-9139-69B77FD64DDA}"/>
                </a:ext>
              </a:extLst>
            </p:cNvPr>
            <p:cNvSpPr txBox="1"/>
            <p:nvPr/>
          </p:nvSpPr>
          <p:spPr>
            <a:xfrm>
              <a:off x="6708751" y="2353379"/>
              <a:ext cx="14851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NAT Gateway</a:t>
              </a:r>
            </a:p>
          </p:txBody>
        </p:sp>
        <p:pic>
          <p:nvPicPr>
            <p:cNvPr id="25" name="Graphic 16">
              <a:extLst>
                <a:ext uri="{FF2B5EF4-FFF2-40B4-BE49-F238E27FC236}">
                  <a16:creationId xmlns:a16="http://schemas.microsoft.com/office/drawing/2014/main" id="{1D5CC041-7818-BC41-9A43-08BFB63FB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60987" y="1990034"/>
              <a:ext cx="394953" cy="39495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ACF003-D993-A740-847C-8F34C60A5CC9}"/>
                </a:ext>
              </a:extLst>
            </p:cNvPr>
            <p:cNvSpPr txBox="1"/>
            <p:nvPr/>
          </p:nvSpPr>
          <p:spPr>
            <a:xfrm>
              <a:off x="4427813" y="2343975"/>
              <a:ext cx="14851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NAT Gateway</a:t>
              </a:r>
            </a:p>
          </p:txBody>
        </p:sp>
        <p:pic>
          <p:nvPicPr>
            <p:cNvPr id="29" name="Graphic 135">
              <a:extLst>
                <a:ext uri="{FF2B5EF4-FFF2-40B4-BE49-F238E27FC236}">
                  <a16:creationId xmlns:a16="http://schemas.microsoft.com/office/drawing/2014/main" id="{4445382D-856B-4945-9438-4359500B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6822" y="3022586"/>
              <a:ext cx="592105" cy="59210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4F3EFF-EE1C-7A4C-B742-63EFC31DE1E4}"/>
                </a:ext>
              </a:extLst>
            </p:cNvPr>
            <p:cNvSpPr txBox="1"/>
            <p:nvPr/>
          </p:nvSpPr>
          <p:spPr>
            <a:xfrm>
              <a:off x="6511022" y="3546145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sechana</a:t>
              </a:r>
              <a:endParaRPr lang="en-US" sz="1200" dirty="0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40ABDC23-D45A-2C47-875E-FBEFAD8A575A}"/>
                </a:ext>
              </a:extLst>
            </p:cNvPr>
            <p:cNvSpPr/>
            <p:nvPr/>
          </p:nvSpPr>
          <p:spPr>
            <a:xfrm>
              <a:off x="742249" y="1311910"/>
              <a:ext cx="2741236" cy="3006090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chemeClr val="accent5"/>
                  </a:solidFill>
                </a:rPr>
                <a:t>Custom VPC</a:t>
              </a:r>
            </a:p>
          </p:txBody>
        </p:sp>
        <p:pic>
          <p:nvPicPr>
            <p:cNvPr id="37" name="Graphic 66">
              <a:extLst>
                <a:ext uri="{FF2B5EF4-FFF2-40B4-BE49-F238E27FC236}">
                  <a16:creationId xmlns:a16="http://schemas.microsoft.com/office/drawing/2014/main" id="{70270201-3BFB-C047-BC3B-D538B0F9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249" y="1311910"/>
              <a:ext cx="330200" cy="330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0F1268-CBC8-CA4D-B33D-95AE58403A9C}"/>
                </a:ext>
              </a:extLst>
            </p:cNvPr>
            <p:cNvSpPr txBox="1"/>
            <p:nvPr/>
          </p:nvSpPr>
          <p:spPr>
            <a:xfrm>
              <a:off x="2589151" y="5310195"/>
              <a:ext cx="23019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algn="ctr">
                <a:defRPr sz="1200"/>
              </a:lvl1pPr>
            </a:lstStyle>
            <a:p>
              <a:r>
                <a:rPr lang="en-US" dirty="0"/>
                <a:t>AWS Transit Gateway </a:t>
              </a:r>
            </a:p>
          </p:txBody>
        </p:sp>
        <p:pic>
          <p:nvPicPr>
            <p:cNvPr id="43" name="Graphic 19">
              <a:extLst>
                <a:ext uri="{FF2B5EF4-FFF2-40B4-BE49-F238E27FC236}">
                  <a16:creationId xmlns:a16="http://schemas.microsoft.com/office/drawing/2014/main" id="{23198DA9-1778-3047-AA22-519BA5EF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83485" y="4795187"/>
              <a:ext cx="513237" cy="513237"/>
            </a:xfrm>
            <a:prstGeom prst="rect">
              <a:avLst/>
            </a:prstGeom>
          </p:spPr>
        </p:pic>
        <p:pic>
          <p:nvPicPr>
            <p:cNvPr id="44" name="Graphic 49">
              <a:extLst>
                <a:ext uri="{FF2B5EF4-FFF2-40B4-BE49-F238E27FC236}">
                  <a16:creationId xmlns:a16="http://schemas.microsoft.com/office/drawing/2014/main" id="{EE090575-24C6-E84F-9623-B3125D46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69238" y="1983986"/>
              <a:ext cx="469900" cy="4699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DFA031-BA09-C14B-B984-6FAB6638D492}"/>
                </a:ext>
              </a:extLst>
            </p:cNvPr>
            <p:cNvSpPr txBox="1"/>
            <p:nvPr/>
          </p:nvSpPr>
          <p:spPr>
            <a:xfrm>
              <a:off x="1545017" y="2425207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algn="ctr">
                <a:defRPr sz="1100">
                  <a:solidFill>
                    <a:srgbClr val="232F3E"/>
                  </a:solidFill>
                </a:defRPr>
              </a:lvl1pPr>
            </a:lstStyle>
            <a:p>
              <a:r>
                <a:rPr lang="en-US" dirty="0"/>
                <a:t>Client</a:t>
              </a:r>
            </a:p>
          </p:txBody>
        </p:sp>
        <p:pic>
          <p:nvPicPr>
            <p:cNvPr id="49" name="Graphic 10">
              <a:extLst>
                <a:ext uri="{FF2B5EF4-FFF2-40B4-BE49-F238E27FC236}">
                  <a16:creationId xmlns:a16="http://schemas.microsoft.com/office/drawing/2014/main" id="{13F9D949-35F6-E649-8432-E816AD42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3650" y="1710952"/>
              <a:ext cx="218099" cy="218742"/>
            </a:xfrm>
            <a:prstGeom prst="rect">
              <a:avLst/>
            </a:prstGeom>
          </p:spPr>
        </p:pic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5E774D57-3A0C-1546-8A76-4233E6A72F97}"/>
                </a:ext>
              </a:extLst>
            </p:cNvPr>
            <p:cNvSpPr/>
            <p:nvPr/>
          </p:nvSpPr>
          <p:spPr>
            <a:xfrm>
              <a:off x="1143286" y="2691238"/>
              <a:ext cx="2166301" cy="1458277"/>
            </a:xfrm>
            <a:prstGeom prst="rect">
              <a:avLst/>
            </a:prstGeom>
            <a:solidFill>
              <a:srgbClr val="007CBC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accent3"/>
                  </a:solidFill>
                </a:rPr>
                <a:t>Private subnet</a:t>
              </a:r>
            </a:p>
          </p:txBody>
        </p:sp>
        <p:pic>
          <p:nvPicPr>
            <p:cNvPr id="51" name="Graphic 13">
              <a:extLst>
                <a:ext uri="{FF2B5EF4-FFF2-40B4-BE49-F238E27FC236}">
                  <a16:creationId xmlns:a16="http://schemas.microsoft.com/office/drawing/2014/main" id="{4BAEC4A8-2B8A-FF43-B9E5-86B981103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3287" y="2691237"/>
              <a:ext cx="218099" cy="218742"/>
            </a:xfrm>
            <a:prstGeom prst="rect">
              <a:avLst/>
            </a:prstGeom>
          </p:spPr>
        </p:pic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77A6ABE-737F-D74C-8760-0BC6DE5EC72D}"/>
                </a:ext>
              </a:extLst>
            </p:cNvPr>
            <p:cNvCxnSpPr>
              <a:stCxn id="36" idx="2"/>
              <a:endCxn id="43" idx="0"/>
            </p:cNvCxnSpPr>
            <p:nvPr/>
          </p:nvCxnSpPr>
          <p:spPr>
            <a:xfrm>
              <a:off x="2112867" y="4318000"/>
              <a:ext cx="1627237" cy="47718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5983B16D-45D6-DB4F-81FE-70810BF95AA3}"/>
                </a:ext>
              </a:extLst>
            </p:cNvPr>
            <p:cNvCxnSpPr>
              <a:cxnSpLocks/>
              <a:stCxn id="7" idx="2"/>
              <a:endCxn id="43" idx="0"/>
            </p:cNvCxnSpPr>
            <p:nvPr/>
          </p:nvCxnSpPr>
          <p:spPr>
            <a:xfrm flipH="1">
              <a:off x="3740104" y="4318000"/>
              <a:ext cx="2644581" cy="47718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F97E48-4A34-F64D-BBDF-3AA0EE71543E}"/>
                </a:ext>
              </a:extLst>
            </p:cNvPr>
            <p:cNvSpPr txBox="1"/>
            <p:nvPr/>
          </p:nvSpPr>
          <p:spPr>
            <a:xfrm>
              <a:off x="5208168" y="1334333"/>
              <a:ext cx="1155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10.0.0.0/16</a:t>
              </a:r>
              <a:endParaRPr kumimoji="1" lang="ko-Kore-KR" altLang="en-US" sz="14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8C15D7-0A16-F643-B255-60FE6E7C7E71}"/>
                </a:ext>
              </a:extLst>
            </p:cNvPr>
            <p:cNvSpPr txBox="1"/>
            <p:nvPr/>
          </p:nvSpPr>
          <p:spPr>
            <a:xfrm>
              <a:off x="1913243" y="1334333"/>
              <a:ext cx="1155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10.1.0.0/16</a:t>
              </a:r>
              <a:endParaRPr kumimoji="1" lang="ko-Kore-KR" altLang="en-US" sz="14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867EDB-56E9-C346-BC18-1C1106C8DDF7}"/>
                </a:ext>
              </a:extLst>
            </p:cNvPr>
            <p:cNvSpPr txBox="1"/>
            <p:nvPr/>
          </p:nvSpPr>
          <p:spPr>
            <a:xfrm>
              <a:off x="5824483" y="3051289"/>
              <a:ext cx="1155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1400"/>
              </a:lvl1pPr>
            </a:lstStyle>
            <a:p>
              <a:pPr algn="ctr"/>
              <a:r>
                <a:rPr lang="en-US" altLang="ko-Kore-KR" dirty="0"/>
                <a:t>192.168.1.99</a:t>
              </a:r>
              <a:endParaRPr lang="ko-Kore-KR" altLang="en-US" dirty="0"/>
            </a:p>
          </p:txBody>
        </p: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3A19F282-48F1-A04C-8D7C-AB09FDC47329}"/>
                </a:ext>
              </a:extLst>
            </p:cNvPr>
            <p:cNvCxnSpPr>
              <a:cxnSpLocks/>
              <a:stCxn id="29" idx="1"/>
              <a:endCxn id="19" idx="3"/>
            </p:cNvCxnSpPr>
            <p:nvPr/>
          </p:nvCxnSpPr>
          <p:spPr>
            <a:xfrm flipH="1">
              <a:off x="5504221" y="3318639"/>
              <a:ext cx="1692601" cy="0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 65">
              <a:extLst>
                <a:ext uri="{FF2B5EF4-FFF2-40B4-BE49-F238E27FC236}">
                  <a16:creationId xmlns:a16="http://schemas.microsoft.com/office/drawing/2014/main" id="{694A06B1-DEA2-AF49-9178-E0BAFC846AE1}"/>
                </a:ext>
              </a:extLst>
            </p:cNvPr>
            <p:cNvSpPr/>
            <p:nvPr/>
          </p:nvSpPr>
          <p:spPr>
            <a:xfrm>
              <a:off x="2194560" y="2265680"/>
              <a:ext cx="4114800" cy="2762514"/>
            </a:xfrm>
            <a:custGeom>
              <a:avLst/>
              <a:gdLst>
                <a:gd name="connsiteX0" fmla="*/ 0 w 4114800"/>
                <a:gd name="connsiteY0" fmla="*/ 0 h 2762514"/>
                <a:gd name="connsiteX1" fmla="*/ 1524000 w 4114800"/>
                <a:gd name="connsiteY1" fmla="*/ 2743200 h 2762514"/>
                <a:gd name="connsiteX2" fmla="*/ 4114800 w 4114800"/>
                <a:gd name="connsiteY2" fmla="*/ 1005840 h 276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0" h="2762514">
                  <a:moveTo>
                    <a:pt x="0" y="0"/>
                  </a:moveTo>
                  <a:cubicBezTo>
                    <a:pt x="419100" y="1287780"/>
                    <a:pt x="838200" y="2575560"/>
                    <a:pt x="1524000" y="2743200"/>
                  </a:cubicBezTo>
                  <a:cubicBezTo>
                    <a:pt x="2209800" y="2910840"/>
                    <a:pt x="3162300" y="1958340"/>
                    <a:pt x="4114800" y="1005840"/>
                  </a:cubicBezTo>
                </a:path>
              </a:pathLst>
            </a:cu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93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5189FF-D3A3-7647-B599-9E0F25AF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339850"/>
            <a:ext cx="6311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1061-22ED-4B4B-8C51-58B3053D46AE}"/>
              </a:ext>
            </a:extLst>
          </p:cNvPr>
          <p:cNvGrpSpPr/>
          <p:nvPr/>
        </p:nvGrpSpPr>
        <p:grpSpPr>
          <a:xfrm>
            <a:off x="2870200" y="2260600"/>
            <a:ext cx="4630351" cy="1866557"/>
            <a:chOff x="2870200" y="2260600"/>
            <a:chExt cx="6451600" cy="2336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92C7EB-43A8-3042-949A-F9C02050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0200" y="2260600"/>
              <a:ext cx="6451600" cy="2336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0E1C33-0074-4143-BF60-50434D5DB4E0}"/>
                </a:ext>
              </a:extLst>
            </p:cNvPr>
            <p:cNvSpPr/>
            <p:nvPr/>
          </p:nvSpPr>
          <p:spPr>
            <a:xfrm>
              <a:off x="3119120" y="3606800"/>
              <a:ext cx="284480" cy="4775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73AEE74-144D-8C4E-8ED8-6B7D676C2009}"/>
                </a:ext>
              </a:extLst>
            </p:cNvPr>
            <p:cNvSpPr/>
            <p:nvPr/>
          </p:nvSpPr>
          <p:spPr>
            <a:xfrm>
              <a:off x="8436644" y="4324864"/>
              <a:ext cx="885156" cy="2725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x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46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81F7E6F-ACF3-7B47-B889-48ACA819DA71}"/>
              </a:ext>
            </a:extLst>
          </p:cNvPr>
          <p:cNvGrpSpPr/>
          <p:nvPr/>
        </p:nvGrpSpPr>
        <p:grpSpPr>
          <a:xfrm>
            <a:off x="2336799" y="2649151"/>
            <a:ext cx="7518400" cy="1904314"/>
            <a:chOff x="2336799" y="2649151"/>
            <a:chExt cx="7518400" cy="19043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69E3B3-D834-134F-A83F-4A50A8F94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799" y="2649151"/>
              <a:ext cx="7518400" cy="1879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EC0A346-B515-3146-B321-FF036DE5BA1E}"/>
                </a:ext>
              </a:extLst>
            </p:cNvPr>
            <p:cNvSpPr/>
            <p:nvPr/>
          </p:nvSpPr>
          <p:spPr>
            <a:xfrm>
              <a:off x="2336799" y="4070103"/>
              <a:ext cx="1753287" cy="48336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x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16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21761F-6CE0-0649-986C-81319944D45C}"/>
              </a:ext>
            </a:extLst>
          </p:cNvPr>
          <p:cNvGrpSpPr/>
          <p:nvPr/>
        </p:nvGrpSpPr>
        <p:grpSpPr>
          <a:xfrm>
            <a:off x="2965450" y="2006600"/>
            <a:ext cx="6261100" cy="2844800"/>
            <a:chOff x="2965450" y="2006600"/>
            <a:chExt cx="6261100" cy="28448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4BE719D-97D8-7443-A4E4-4FF9431CF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5450" y="2006600"/>
              <a:ext cx="6261100" cy="28448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72FD83-DBD4-574A-A5A2-0E735B03A1D3}"/>
                </a:ext>
              </a:extLst>
            </p:cNvPr>
            <p:cNvSpPr/>
            <p:nvPr/>
          </p:nvSpPr>
          <p:spPr>
            <a:xfrm>
              <a:off x="2965451" y="2414588"/>
              <a:ext cx="234950" cy="1857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E0BB20-2D76-E644-B90D-FB7145CC2504}"/>
                </a:ext>
              </a:extLst>
            </p:cNvPr>
            <p:cNvSpPr/>
            <p:nvPr/>
          </p:nvSpPr>
          <p:spPr>
            <a:xfrm>
              <a:off x="4146550" y="4395788"/>
              <a:ext cx="1239838" cy="23336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4DE8EB-5CD5-2643-921E-7029EFB74746}"/>
                </a:ext>
              </a:extLst>
            </p:cNvPr>
            <p:cNvSpPr/>
            <p:nvPr/>
          </p:nvSpPr>
          <p:spPr>
            <a:xfrm>
              <a:off x="7256463" y="3605213"/>
              <a:ext cx="573087" cy="16668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559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0B9A6A-4E99-714F-B1A3-4B7E9A2881D6}"/>
              </a:ext>
            </a:extLst>
          </p:cNvPr>
          <p:cNvGrpSpPr/>
          <p:nvPr/>
        </p:nvGrpSpPr>
        <p:grpSpPr>
          <a:xfrm>
            <a:off x="3562350" y="2806699"/>
            <a:ext cx="5067300" cy="1244601"/>
            <a:chOff x="3562350" y="2806699"/>
            <a:chExt cx="5067300" cy="12446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7EC3B66-8A58-CC49-BB70-16E8670A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350" y="2806700"/>
              <a:ext cx="5067300" cy="1244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8BE1E5-5A94-FD48-8832-08CC3E561840}"/>
                </a:ext>
              </a:extLst>
            </p:cNvPr>
            <p:cNvSpPr/>
            <p:nvPr/>
          </p:nvSpPr>
          <p:spPr>
            <a:xfrm>
              <a:off x="3562350" y="2806699"/>
              <a:ext cx="981075" cy="2651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35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3F89C8C-9B4F-F744-B3D9-6E93D263C380}"/>
              </a:ext>
            </a:extLst>
          </p:cNvPr>
          <p:cNvGrpSpPr/>
          <p:nvPr/>
        </p:nvGrpSpPr>
        <p:grpSpPr>
          <a:xfrm>
            <a:off x="3232150" y="1390650"/>
            <a:ext cx="5727700" cy="4076700"/>
            <a:chOff x="3232150" y="1390650"/>
            <a:chExt cx="5727700" cy="4076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ED0BDA-B0CE-FD41-863B-6E65630A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2150" y="1390650"/>
              <a:ext cx="5727700" cy="40767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6A670B-4825-424D-A3AC-B1849EDCDD65}"/>
                </a:ext>
              </a:extLst>
            </p:cNvPr>
            <p:cNvSpPr/>
            <p:nvPr/>
          </p:nvSpPr>
          <p:spPr>
            <a:xfrm>
              <a:off x="4619626" y="1949450"/>
              <a:ext cx="566738" cy="2079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ABCF2A-19E2-9849-B716-18FFCBA84084}"/>
                </a:ext>
              </a:extLst>
            </p:cNvPr>
            <p:cNvSpPr/>
            <p:nvPr/>
          </p:nvSpPr>
          <p:spPr>
            <a:xfrm>
              <a:off x="7972426" y="5130800"/>
              <a:ext cx="987424" cy="3079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445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9D54833-A552-684C-8035-01B32E002621}"/>
              </a:ext>
            </a:extLst>
          </p:cNvPr>
          <p:cNvGrpSpPr/>
          <p:nvPr/>
        </p:nvGrpSpPr>
        <p:grpSpPr>
          <a:xfrm>
            <a:off x="4592638" y="2946400"/>
            <a:ext cx="3238500" cy="965200"/>
            <a:chOff x="4592638" y="2946400"/>
            <a:chExt cx="3238500" cy="965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4AB0AD-E722-6744-9EEC-A2C420AB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2638" y="2946400"/>
              <a:ext cx="3238500" cy="965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1F0D04-C1F7-A746-88AE-48E28570B3C0}"/>
                </a:ext>
              </a:extLst>
            </p:cNvPr>
            <p:cNvSpPr/>
            <p:nvPr/>
          </p:nvSpPr>
          <p:spPr>
            <a:xfrm>
              <a:off x="7058025" y="3457576"/>
              <a:ext cx="600076" cy="3571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232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BD83D3B-E217-CB40-8BB5-217412F62CE8}"/>
              </a:ext>
            </a:extLst>
          </p:cNvPr>
          <p:cNvGrpSpPr/>
          <p:nvPr/>
        </p:nvGrpSpPr>
        <p:grpSpPr>
          <a:xfrm>
            <a:off x="3276599" y="2876550"/>
            <a:ext cx="5638801" cy="1104900"/>
            <a:chOff x="3276599" y="2876550"/>
            <a:chExt cx="5638801" cy="11049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733043-DEC0-C845-9A36-69A03865B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2876550"/>
              <a:ext cx="5638800" cy="11049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D128C53-1B99-BF41-A0ED-E52F47C6E2FF}"/>
                </a:ext>
              </a:extLst>
            </p:cNvPr>
            <p:cNvSpPr/>
            <p:nvPr/>
          </p:nvSpPr>
          <p:spPr>
            <a:xfrm>
              <a:off x="3276599" y="2876550"/>
              <a:ext cx="1395413" cy="2952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24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0E77988-D977-7C44-8A54-EBE640830F14}"/>
              </a:ext>
            </a:extLst>
          </p:cNvPr>
          <p:cNvGrpSpPr/>
          <p:nvPr/>
        </p:nvGrpSpPr>
        <p:grpSpPr>
          <a:xfrm>
            <a:off x="3409950" y="1498600"/>
            <a:ext cx="5372100" cy="3860800"/>
            <a:chOff x="3409950" y="1498600"/>
            <a:chExt cx="5372100" cy="3860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36EC9-D74B-2B4A-902E-7D328C03D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9950" y="1498600"/>
              <a:ext cx="5372100" cy="3860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019FB1-84E4-6540-95A7-4EF41145D667}"/>
                </a:ext>
              </a:extLst>
            </p:cNvPr>
            <p:cNvSpPr/>
            <p:nvPr/>
          </p:nvSpPr>
          <p:spPr>
            <a:xfrm>
              <a:off x="4848224" y="2262187"/>
              <a:ext cx="1795464" cy="252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7546682-8ED8-7F40-9956-A6922206FA7F}"/>
                </a:ext>
              </a:extLst>
            </p:cNvPr>
            <p:cNvSpPr/>
            <p:nvPr/>
          </p:nvSpPr>
          <p:spPr>
            <a:xfrm>
              <a:off x="4848224" y="3496466"/>
              <a:ext cx="1795464" cy="252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26F82F-B032-A949-9B41-7CA8C4A51217}"/>
                </a:ext>
              </a:extLst>
            </p:cNvPr>
            <p:cNvSpPr/>
            <p:nvPr/>
          </p:nvSpPr>
          <p:spPr>
            <a:xfrm>
              <a:off x="4848224" y="5106988"/>
              <a:ext cx="2881314" cy="1365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00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487866-CD53-ED49-B515-150B5F4B0D3F}"/>
              </a:ext>
            </a:extLst>
          </p:cNvPr>
          <p:cNvGrpSpPr/>
          <p:nvPr/>
        </p:nvGrpSpPr>
        <p:grpSpPr>
          <a:xfrm>
            <a:off x="3060700" y="1854200"/>
            <a:ext cx="6070600" cy="3149600"/>
            <a:chOff x="3060700" y="1854200"/>
            <a:chExt cx="6070600" cy="31496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61D17F-155E-4A4B-9DDC-3D68E2D1D067}"/>
                </a:ext>
              </a:extLst>
            </p:cNvPr>
            <p:cNvGrpSpPr/>
            <p:nvPr/>
          </p:nvGrpSpPr>
          <p:grpSpPr>
            <a:xfrm>
              <a:off x="3060700" y="1854200"/>
              <a:ext cx="6070600" cy="3149600"/>
              <a:chOff x="3060700" y="1854200"/>
              <a:chExt cx="6070600" cy="31496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D8E699A-6023-E447-BCFD-ED433865C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60700" y="1854200"/>
                <a:ext cx="6070600" cy="314960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C21C92E-FD44-BE46-81EC-3A02FD3A7C73}"/>
                  </a:ext>
                </a:extLst>
              </p:cNvPr>
              <p:cNvSpPr/>
              <p:nvPr/>
            </p:nvSpPr>
            <p:spPr>
              <a:xfrm>
                <a:off x="8301038" y="4751387"/>
                <a:ext cx="830262" cy="2524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6AB5EB-7F52-FC48-902C-E4BB8862280A}"/>
                </a:ext>
              </a:extLst>
            </p:cNvPr>
            <p:cNvSpPr/>
            <p:nvPr/>
          </p:nvSpPr>
          <p:spPr>
            <a:xfrm>
              <a:off x="4838495" y="3429000"/>
              <a:ext cx="1922227" cy="3453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014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3CC30E-3BCE-D946-BEA0-E49CB20C9003}"/>
              </a:ext>
            </a:extLst>
          </p:cNvPr>
          <p:cNvGrpSpPr/>
          <p:nvPr/>
        </p:nvGrpSpPr>
        <p:grpSpPr>
          <a:xfrm>
            <a:off x="426507" y="802715"/>
            <a:ext cx="10716622" cy="4011930"/>
            <a:chOff x="426507" y="802715"/>
            <a:chExt cx="10716622" cy="401193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3F1F7A-C322-C645-91D6-0DB3FCF2AC1B}"/>
                </a:ext>
              </a:extLst>
            </p:cNvPr>
            <p:cNvGrpSpPr/>
            <p:nvPr/>
          </p:nvGrpSpPr>
          <p:grpSpPr>
            <a:xfrm>
              <a:off x="426507" y="802715"/>
              <a:ext cx="10716622" cy="4011930"/>
              <a:chOff x="103778" y="641350"/>
              <a:chExt cx="10716622" cy="4011930"/>
            </a:xfrm>
          </p:grpSpPr>
          <p:sp>
            <p:nvSpPr>
              <p:cNvPr id="5" name="Rectangle 38">
                <a:extLst>
                  <a:ext uri="{FF2B5EF4-FFF2-40B4-BE49-F238E27FC236}">
                    <a16:creationId xmlns:a16="http://schemas.microsoft.com/office/drawing/2014/main" id="{5F53BBFC-9B3B-ED4F-9147-E8554A4B9FCD}"/>
                  </a:ext>
                </a:extLst>
              </p:cNvPr>
              <p:cNvSpPr/>
              <p:nvPr/>
            </p:nvSpPr>
            <p:spPr>
              <a:xfrm>
                <a:off x="433978" y="2088109"/>
                <a:ext cx="2160066" cy="1144815"/>
              </a:xfrm>
              <a:prstGeom prst="rect">
                <a:avLst/>
              </a:prstGeom>
              <a:solidFill>
                <a:srgbClr val="1D8900">
                  <a:alpha val="9804"/>
                </a:srgb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chemeClr val="accent5"/>
                    </a:solidFill>
                  </a:rPr>
                  <a:t>Public subnet</a:t>
                </a:r>
              </a:p>
            </p:txBody>
          </p:sp>
          <p:sp>
            <p:nvSpPr>
              <p:cNvPr id="6" name="Rectangle 34">
                <a:extLst>
                  <a:ext uri="{FF2B5EF4-FFF2-40B4-BE49-F238E27FC236}">
                    <a16:creationId xmlns:a16="http://schemas.microsoft.com/office/drawing/2014/main" id="{85D5E132-193F-994F-A845-B69D8AB99365}"/>
                  </a:ext>
                </a:extLst>
              </p:cNvPr>
              <p:cNvSpPr/>
              <p:nvPr/>
            </p:nvSpPr>
            <p:spPr>
              <a:xfrm>
                <a:off x="3473884" y="641350"/>
                <a:ext cx="7346516" cy="401193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ysClr val="windowText" lastClr="000000"/>
                    </a:solidFill>
                  </a:rPr>
                  <a:t>AWS Cloud</a:t>
                </a:r>
              </a:p>
            </p:txBody>
          </p:sp>
          <p:pic>
            <p:nvPicPr>
              <p:cNvPr id="7" name="Graphic 11">
                <a:extLst>
                  <a:ext uri="{FF2B5EF4-FFF2-40B4-BE49-F238E27FC236}">
                    <a16:creationId xmlns:a16="http://schemas.microsoft.com/office/drawing/2014/main" id="{F8998842-ED41-7944-B955-DB3BA1B24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84194" y="641350"/>
                <a:ext cx="330200" cy="330200"/>
              </a:xfrm>
              <a:prstGeom prst="rect">
                <a:avLst/>
              </a:prstGeom>
            </p:spPr>
          </p:pic>
          <p:sp>
            <p:nvSpPr>
              <p:cNvPr id="8" name="Rectangle 25">
                <a:extLst>
                  <a:ext uri="{FF2B5EF4-FFF2-40B4-BE49-F238E27FC236}">
                    <a16:creationId xmlns:a16="http://schemas.microsoft.com/office/drawing/2014/main" id="{4B05E515-53CE-7548-AC8F-0062A197CDEF}"/>
                  </a:ext>
                </a:extLst>
              </p:cNvPr>
              <p:cNvSpPr/>
              <p:nvPr/>
            </p:nvSpPr>
            <p:spPr>
              <a:xfrm>
                <a:off x="5251612" y="1189990"/>
                <a:ext cx="5385908" cy="3006090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200" dirty="0">
                    <a:ln w="0"/>
                    <a:solidFill>
                      <a:schemeClr val="accent5"/>
                    </a:solidFill>
                  </a:rPr>
                  <a:t>SAP HANA VPC</a:t>
                </a:r>
              </a:p>
            </p:txBody>
          </p:sp>
          <p:pic>
            <p:nvPicPr>
              <p:cNvPr id="9" name="Graphic 66">
                <a:extLst>
                  <a:ext uri="{FF2B5EF4-FFF2-40B4-BE49-F238E27FC236}">
                    <a16:creationId xmlns:a16="http://schemas.microsoft.com/office/drawing/2014/main" id="{23372819-39C5-C241-BEA8-1E7F90590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51611" y="1189990"/>
                <a:ext cx="330200" cy="330200"/>
              </a:xfrm>
              <a:prstGeom prst="rect">
                <a:avLst/>
              </a:prstGeom>
            </p:spPr>
          </p:pic>
          <p:sp>
            <p:nvSpPr>
              <p:cNvPr id="10" name="Rectangle 28">
                <a:extLst>
                  <a:ext uri="{FF2B5EF4-FFF2-40B4-BE49-F238E27FC236}">
                    <a16:creationId xmlns:a16="http://schemas.microsoft.com/office/drawing/2014/main" id="{B6C5D5F1-500F-4A43-8BF6-BFBB1484108A}"/>
                  </a:ext>
                </a:extLst>
              </p:cNvPr>
              <p:cNvSpPr/>
              <p:nvPr/>
            </p:nvSpPr>
            <p:spPr>
              <a:xfrm>
                <a:off x="5640312" y="2067790"/>
                <a:ext cx="2166301" cy="1458277"/>
              </a:xfrm>
              <a:prstGeom prst="rect">
                <a:avLst/>
              </a:prstGeom>
              <a:solidFill>
                <a:srgbClr val="007CBC">
                  <a:alpha val="9804"/>
                </a:srgb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chemeClr val="accent3"/>
                    </a:solidFill>
                  </a:rPr>
                  <a:t>Private subnet</a:t>
                </a:r>
              </a:p>
            </p:txBody>
          </p:sp>
          <p:pic>
            <p:nvPicPr>
              <p:cNvPr id="11" name="Graphic 13">
                <a:extLst>
                  <a:ext uri="{FF2B5EF4-FFF2-40B4-BE49-F238E27FC236}">
                    <a16:creationId xmlns:a16="http://schemas.microsoft.com/office/drawing/2014/main" id="{2BFC6E8E-DC70-CD46-8962-F08DF253B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9010" y="2109680"/>
                <a:ext cx="218099" cy="218742"/>
              </a:xfrm>
              <a:prstGeom prst="rect">
                <a:avLst/>
              </a:prstGeom>
            </p:spPr>
          </p:pic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5C743DA7-20D1-DF43-898A-95D5E27E5EF0}"/>
                  </a:ext>
                </a:extLst>
              </p:cNvPr>
              <p:cNvSpPr/>
              <p:nvPr/>
            </p:nvSpPr>
            <p:spPr>
              <a:xfrm>
                <a:off x="8173695" y="2067790"/>
                <a:ext cx="2166301" cy="1458277"/>
              </a:xfrm>
              <a:prstGeom prst="rect">
                <a:avLst/>
              </a:prstGeom>
              <a:solidFill>
                <a:srgbClr val="007CBC">
                  <a:alpha val="9804"/>
                </a:srgb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chemeClr val="accent3"/>
                    </a:solidFill>
                  </a:rPr>
                  <a:t>Private subnet</a:t>
                </a:r>
              </a:p>
            </p:txBody>
          </p:sp>
          <p:pic>
            <p:nvPicPr>
              <p:cNvPr id="13" name="Graphic 13">
                <a:extLst>
                  <a:ext uri="{FF2B5EF4-FFF2-40B4-BE49-F238E27FC236}">
                    <a16:creationId xmlns:a16="http://schemas.microsoft.com/office/drawing/2014/main" id="{B5C8F493-A433-6241-B743-1D87AEAFE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3695" y="2067789"/>
                <a:ext cx="218099" cy="21874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D71E39-4736-764E-84B7-122198B1D938}"/>
                  </a:ext>
                </a:extLst>
              </p:cNvPr>
              <p:cNvSpPr txBox="1"/>
              <p:nvPr/>
            </p:nvSpPr>
            <p:spPr>
              <a:xfrm>
                <a:off x="5780870" y="2949169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Primary</a:t>
                </a:r>
              </a:p>
              <a:p>
                <a:pPr algn="ctr"/>
                <a:r>
                  <a:rPr lang="en-US" sz="1200" dirty="0"/>
                  <a:t>SAP HANA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2E0A0D-98A3-014A-BBFB-CE682D56B538}"/>
                  </a:ext>
                </a:extLst>
              </p:cNvPr>
              <p:cNvSpPr txBox="1"/>
              <p:nvPr/>
            </p:nvSpPr>
            <p:spPr>
              <a:xfrm>
                <a:off x="8109453" y="2982818"/>
                <a:ext cx="1981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ore-KR" sz="1200" dirty="0"/>
                  <a:t>Secondary</a:t>
                </a:r>
              </a:p>
              <a:p>
                <a:pPr algn="ctr"/>
                <a:r>
                  <a:rPr lang="en-US" altLang="ko-Kore-KR" sz="1200" dirty="0"/>
                  <a:t>SAP HANA</a:t>
                </a:r>
              </a:p>
            </p:txBody>
          </p:sp>
          <p:sp>
            <p:nvSpPr>
              <p:cNvPr id="16" name="Rectangle 25">
                <a:extLst>
                  <a:ext uri="{FF2B5EF4-FFF2-40B4-BE49-F238E27FC236}">
                    <a16:creationId xmlns:a16="http://schemas.microsoft.com/office/drawing/2014/main" id="{A73327A9-8FE5-7B44-9569-34A8F7E8E88A}"/>
                  </a:ext>
                </a:extLst>
              </p:cNvPr>
              <p:cNvSpPr/>
              <p:nvPr/>
            </p:nvSpPr>
            <p:spPr>
              <a:xfrm>
                <a:off x="103778" y="1240765"/>
                <a:ext cx="2741236" cy="3006090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200" dirty="0">
                    <a:ln w="0"/>
                    <a:solidFill>
                      <a:schemeClr val="accent5"/>
                    </a:solidFill>
                  </a:rPr>
                  <a:t>Custom VPC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9397F6-0F43-8E4B-A930-81733058C90B}"/>
                  </a:ext>
                </a:extLst>
              </p:cNvPr>
              <p:cNvSpPr txBox="1"/>
              <p:nvPr/>
            </p:nvSpPr>
            <p:spPr>
              <a:xfrm>
                <a:off x="3139263" y="2961899"/>
                <a:ext cx="23019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algn="ctr">
                  <a:defRPr sz="1200"/>
                </a:lvl1pPr>
              </a:lstStyle>
              <a:p>
                <a:r>
                  <a:rPr lang="en-US" dirty="0"/>
                  <a:t>AWS Transit Gateway </a:t>
                </a:r>
              </a:p>
            </p:txBody>
          </p:sp>
          <p:pic>
            <p:nvPicPr>
              <p:cNvPr id="18" name="Graphic 19">
                <a:extLst>
                  <a:ext uri="{FF2B5EF4-FFF2-40B4-BE49-F238E27FC236}">
                    <a16:creationId xmlns:a16="http://schemas.microsoft.com/office/drawing/2014/main" id="{CCAE8725-9C6D-2C4A-A3FE-5C97B5967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972637" y="2446891"/>
                <a:ext cx="513237" cy="513237"/>
              </a:xfrm>
              <a:prstGeom prst="rect">
                <a:avLst/>
              </a:prstGeom>
            </p:spPr>
          </p:pic>
          <p:pic>
            <p:nvPicPr>
              <p:cNvPr id="19" name="Graphic 49">
                <a:extLst>
                  <a:ext uri="{FF2B5EF4-FFF2-40B4-BE49-F238E27FC236}">
                    <a16:creationId xmlns:a16="http://schemas.microsoft.com/office/drawing/2014/main" id="{9EF1EB85-0EE3-CA48-8936-76559C6F7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03250" y="2418309"/>
                <a:ext cx="469900" cy="4699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19FA1E-8406-2A4A-80B4-F05F3ED666F9}"/>
                  </a:ext>
                </a:extLst>
              </p:cNvPr>
              <p:cNvSpPr txBox="1"/>
              <p:nvPr/>
            </p:nvSpPr>
            <p:spPr>
              <a:xfrm>
                <a:off x="899349" y="2859530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 algn="ctr">
                  <a:defRPr sz="1100">
                    <a:solidFill>
                      <a:srgbClr val="232F3E"/>
                    </a:solidFill>
                  </a:defRPr>
                </a:lvl1pPr>
              </a:lstStyle>
              <a:p>
                <a:r>
                  <a:rPr lang="en-US" dirty="0"/>
                  <a:t>Bastion Host</a:t>
                </a:r>
              </a:p>
            </p:txBody>
          </p:sp>
          <p:pic>
            <p:nvPicPr>
              <p:cNvPr id="21" name="Graphic 10">
                <a:extLst>
                  <a:ext uri="{FF2B5EF4-FFF2-40B4-BE49-F238E27FC236}">
                    <a16:creationId xmlns:a16="http://schemas.microsoft.com/office/drawing/2014/main" id="{DFC70071-2D16-5B4B-93BB-F93B35E4B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3977" y="2088495"/>
                <a:ext cx="218099" cy="21874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1B2D8F-1806-094F-8BAF-AFC80C5B91B4}"/>
                  </a:ext>
                </a:extLst>
              </p:cNvPr>
              <p:cNvSpPr txBox="1"/>
              <p:nvPr/>
            </p:nvSpPr>
            <p:spPr>
              <a:xfrm>
                <a:off x="6651531" y="1212413"/>
                <a:ext cx="115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10.0.0.0/16</a:t>
                </a:r>
                <a:endParaRPr kumimoji="1" lang="ko-Kore-KR" alt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ACDD92-C7F0-5543-A25E-1B8AC19FCE8F}"/>
                  </a:ext>
                </a:extLst>
              </p:cNvPr>
              <p:cNvSpPr txBox="1"/>
              <p:nvPr/>
            </p:nvSpPr>
            <p:spPr>
              <a:xfrm>
                <a:off x="1274772" y="1263188"/>
                <a:ext cx="115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10.1.0.0/16</a:t>
                </a:r>
                <a:endParaRPr kumimoji="1" lang="ko-Kore-KR" altLang="en-US" sz="1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BEBDA1-BFD3-8A40-83E5-EB2D5A0F9D82}"/>
                  </a:ext>
                </a:extLst>
              </p:cNvPr>
              <p:cNvSpPr txBox="1"/>
              <p:nvPr/>
            </p:nvSpPr>
            <p:spPr>
              <a:xfrm>
                <a:off x="7406558" y="2456140"/>
                <a:ext cx="115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1400"/>
                </a:lvl1pPr>
              </a:lstStyle>
              <a:p>
                <a:pPr algn="ctr"/>
                <a:r>
                  <a:rPr lang="en-US" altLang="ko-Kore-KR" dirty="0"/>
                  <a:t>192.168.1.99</a:t>
                </a:r>
                <a:endParaRPr lang="ko-Kore-KR" altLang="en-US" dirty="0"/>
              </a:p>
            </p:txBody>
          </p: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660ECBE6-E8F4-8B4A-8BE9-1A284A70CCB3}"/>
                  </a:ext>
                </a:extLst>
              </p:cNvPr>
              <p:cNvCxnSpPr>
                <a:cxnSpLocks/>
                <a:stCxn id="29" idx="1"/>
              </p:cNvCxnSpPr>
              <p:nvPr/>
            </p:nvCxnSpPr>
            <p:spPr>
              <a:xfrm flipH="1" flipV="1">
                <a:off x="6984698" y="2723490"/>
                <a:ext cx="1863168" cy="25390"/>
              </a:xfrm>
              <a:prstGeom prst="line">
                <a:avLst/>
              </a:prstGeom>
              <a:ln w="19050">
                <a:solidFill>
                  <a:srgbClr val="FFC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Graphic 46">
                <a:extLst>
                  <a:ext uri="{FF2B5EF4-FFF2-40B4-BE49-F238E27FC236}">
                    <a16:creationId xmlns:a16="http://schemas.microsoft.com/office/drawing/2014/main" id="{298BFA5A-7174-F841-80B0-86265B9D7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74840" y="2530468"/>
                <a:ext cx="357741" cy="357741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C0F532-AF37-104B-8F7F-BF6D5593D30B}"/>
                  </a:ext>
                </a:extLst>
              </p:cNvPr>
              <p:cNvSpPr txBox="1"/>
              <p:nvPr/>
            </p:nvSpPr>
            <p:spPr>
              <a:xfrm>
                <a:off x="7569399" y="2890485"/>
                <a:ext cx="821190" cy="738664"/>
              </a:xfrm>
              <a:prstGeom prst="rect">
                <a:avLst/>
              </a:prstGeom>
              <a:noFill/>
              <a:ln w="38100">
                <a:solidFill>
                  <a:srgbClr val="02D35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azon Ember"/>
                    <a:cs typeface="Arial" panose="020B0604020202020204" pitchFamily="34" charset="0"/>
                  </a:rPr>
                  <a:t>SUSE </a:t>
                </a:r>
              </a:p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azon Ember"/>
                    <a:cs typeface="Arial" panose="020B0604020202020204" pitchFamily="34" charset="0"/>
                  </a:rPr>
                  <a:t>HA Cluster</a:t>
                </a:r>
              </a:p>
            </p:txBody>
          </p:sp>
          <p:pic>
            <p:nvPicPr>
              <p:cNvPr id="28" name="Graphic 128">
                <a:extLst>
                  <a:ext uri="{FF2B5EF4-FFF2-40B4-BE49-F238E27FC236}">
                    <a16:creationId xmlns:a16="http://schemas.microsoft.com/office/drawing/2014/main" id="{B8438534-721E-124B-A63C-8445FFA70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418739" y="2456143"/>
                <a:ext cx="585473" cy="585473"/>
              </a:xfrm>
              <a:prstGeom prst="rect">
                <a:avLst/>
              </a:prstGeom>
            </p:spPr>
          </p:pic>
          <p:pic>
            <p:nvPicPr>
              <p:cNvPr id="29" name="Graphic 128">
                <a:extLst>
                  <a:ext uri="{FF2B5EF4-FFF2-40B4-BE49-F238E27FC236}">
                    <a16:creationId xmlns:a16="http://schemas.microsoft.com/office/drawing/2014/main" id="{8DEB327C-CECE-0841-A955-3A5A02CFB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47866" y="2456143"/>
                <a:ext cx="585473" cy="585473"/>
              </a:xfrm>
              <a:prstGeom prst="rect">
                <a:avLst/>
              </a:prstGeom>
            </p:spPr>
          </p:pic>
          <p:sp>
            <p:nvSpPr>
              <p:cNvPr id="30" name="Rectangle 36">
                <a:extLst>
                  <a:ext uri="{FF2B5EF4-FFF2-40B4-BE49-F238E27FC236}">
                    <a16:creationId xmlns:a16="http://schemas.microsoft.com/office/drawing/2014/main" id="{B6ED6E5B-AE57-DE4D-98AB-26F8B6171370}"/>
                  </a:ext>
                </a:extLst>
              </p:cNvPr>
              <p:cNvSpPr/>
              <p:nvPr/>
            </p:nvSpPr>
            <p:spPr>
              <a:xfrm>
                <a:off x="5506779" y="1631924"/>
                <a:ext cx="2434430" cy="2320315"/>
              </a:xfrm>
              <a:prstGeom prst="rect">
                <a:avLst/>
              </a:prstGeom>
              <a:noFill/>
              <a:ln w="12700" cap="flat" cmpd="sng" algn="ctr">
                <a:solidFill>
                  <a:srgbClr val="007CBC"/>
                </a:solidFill>
                <a:prstDash val="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CB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Availability Zone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CB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CB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CBC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1" name="Rectangle 36">
                <a:extLst>
                  <a:ext uri="{FF2B5EF4-FFF2-40B4-BE49-F238E27FC236}">
                    <a16:creationId xmlns:a16="http://schemas.microsoft.com/office/drawing/2014/main" id="{A7129617-F9DD-054A-A2BA-142816853B2D}"/>
                  </a:ext>
                </a:extLst>
              </p:cNvPr>
              <p:cNvSpPr/>
              <p:nvPr/>
            </p:nvSpPr>
            <p:spPr>
              <a:xfrm>
                <a:off x="8038813" y="1631923"/>
                <a:ext cx="2434430" cy="2320315"/>
              </a:xfrm>
              <a:prstGeom prst="rect">
                <a:avLst/>
              </a:prstGeom>
              <a:noFill/>
              <a:ln w="12700" cap="flat" cmpd="sng" algn="ctr">
                <a:solidFill>
                  <a:srgbClr val="007CBC"/>
                </a:solidFill>
                <a:prstDash val="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CB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Availability Zone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CB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CB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CBC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32" name="Graphic 19">
                <a:extLst>
                  <a:ext uri="{FF2B5EF4-FFF2-40B4-BE49-F238E27FC236}">
                    <a16:creationId xmlns:a16="http://schemas.microsoft.com/office/drawing/2014/main" id="{3DEA213B-6229-C24F-911A-B2673F68C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8147" y="1240763"/>
                <a:ext cx="330200" cy="330200"/>
              </a:xfrm>
              <a:prstGeom prst="rect">
                <a:avLst/>
              </a:prstGeom>
            </p:spPr>
          </p:pic>
          <p:cxnSp>
            <p:nvCxnSpPr>
              <p:cNvPr id="33" name="직선 연결선[R] 32">
                <a:extLst>
                  <a:ext uri="{FF2B5EF4-FFF2-40B4-BE49-F238E27FC236}">
                    <a16:creationId xmlns:a16="http://schemas.microsoft.com/office/drawing/2014/main" id="{82BBFA08-3EC7-594D-A56C-C5BDBF3AFC4F}"/>
                  </a:ext>
                </a:extLst>
              </p:cNvPr>
              <p:cNvCxnSpPr>
                <a:stCxn id="26" idx="3"/>
                <a:endCxn id="18" idx="1"/>
              </p:cNvCxnSpPr>
              <p:nvPr/>
            </p:nvCxnSpPr>
            <p:spPr>
              <a:xfrm flipV="1">
                <a:off x="3032581" y="2703510"/>
                <a:ext cx="940056" cy="58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9F7DB1C8-F3DF-704F-AC80-BBB85491FFF0}"/>
                  </a:ext>
                </a:extLst>
              </p:cNvPr>
              <p:cNvCxnSpPr>
                <a:cxnSpLocks/>
                <a:stCxn id="18" idx="3"/>
                <a:endCxn id="8" idx="1"/>
              </p:cNvCxnSpPr>
              <p:nvPr/>
            </p:nvCxnSpPr>
            <p:spPr>
              <a:xfrm flipV="1">
                <a:off x="4485874" y="2693035"/>
                <a:ext cx="765738" cy="104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F0AD6AB-7FB1-EE4D-9E8C-343E07F3D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121" y="2691834"/>
              <a:ext cx="5832007" cy="24597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598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413CDD9-D2A4-F644-A880-2211613D904E}"/>
              </a:ext>
            </a:extLst>
          </p:cNvPr>
          <p:cNvGrpSpPr/>
          <p:nvPr/>
        </p:nvGrpSpPr>
        <p:grpSpPr>
          <a:xfrm>
            <a:off x="3454400" y="2959100"/>
            <a:ext cx="5283200" cy="939800"/>
            <a:chOff x="3454400" y="2959100"/>
            <a:chExt cx="5283200" cy="939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B7FBC6-4BB1-D647-86D7-B0F302B2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4400" y="2959100"/>
              <a:ext cx="5283200" cy="939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FFD146-BC5B-594B-9173-3BFFC7357AF5}"/>
                </a:ext>
              </a:extLst>
            </p:cNvPr>
            <p:cNvSpPr/>
            <p:nvPr/>
          </p:nvSpPr>
          <p:spPr>
            <a:xfrm>
              <a:off x="3454400" y="2959100"/>
              <a:ext cx="1403350" cy="2841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4331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4E1623-E404-3E45-A490-EAEDF2027CFB}"/>
              </a:ext>
            </a:extLst>
          </p:cNvPr>
          <p:cNvGrpSpPr/>
          <p:nvPr/>
        </p:nvGrpSpPr>
        <p:grpSpPr>
          <a:xfrm>
            <a:off x="3562350" y="1612900"/>
            <a:ext cx="5067300" cy="3632200"/>
            <a:chOff x="3562350" y="1612900"/>
            <a:chExt cx="5067300" cy="3632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040B86-C72A-FA4D-83D0-BFB0F18A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350" y="1612900"/>
              <a:ext cx="5067300" cy="3632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C1477F-4EA9-A24C-93C5-C7EE9E93129C}"/>
                </a:ext>
              </a:extLst>
            </p:cNvPr>
            <p:cNvSpPr/>
            <p:nvPr/>
          </p:nvSpPr>
          <p:spPr>
            <a:xfrm>
              <a:off x="4929186" y="2100261"/>
              <a:ext cx="1871663" cy="2714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91E3B2-7032-BC41-90D8-F7B150CB932F}"/>
                </a:ext>
              </a:extLst>
            </p:cNvPr>
            <p:cNvSpPr/>
            <p:nvPr/>
          </p:nvSpPr>
          <p:spPr>
            <a:xfrm>
              <a:off x="4929186" y="3321844"/>
              <a:ext cx="1871663" cy="2714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2C09CC-5F8C-BB48-820C-46D85BFC3CA8}"/>
                </a:ext>
              </a:extLst>
            </p:cNvPr>
            <p:cNvSpPr/>
            <p:nvPr/>
          </p:nvSpPr>
          <p:spPr>
            <a:xfrm>
              <a:off x="5038724" y="4700588"/>
              <a:ext cx="2819401" cy="12858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002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455C01-9E1C-D84A-902F-090582FD1996}"/>
              </a:ext>
            </a:extLst>
          </p:cNvPr>
          <p:cNvGrpSpPr/>
          <p:nvPr/>
        </p:nvGrpSpPr>
        <p:grpSpPr>
          <a:xfrm>
            <a:off x="1226698" y="780914"/>
            <a:ext cx="5904487" cy="3149060"/>
            <a:chOff x="1226698" y="780914"/>
            <a:chExt cx="5904487" cy="31490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06A6458-9A5A-2E4B-BBB8-19351C925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698" y="780914"/>
              <a:ext cx="5904487" cy="314906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A3DE21-152B-BD4C-8B3C-11D656EEE2C5}"/>
                </a:ext>
              </a:extLst>
            </p:cNvPr>
            <p:cNvSpPr/>
            <p:nvPr/>
          </p:nvSpPr>
          <p:spPr>
            <a:xfrm>
              <a:off x="2954471" y="2219712"/>
              <a:ext cx="1871663" cy="5721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27D866-A374-6142-83EF-E78085329E93}"/>
                </a:ext>
              </a:extLst>
            </p:cNvPr>
            <p:cNvSpPr/>
            <p:nvPr/>
          </p:nvSpPr>
          <p:spPr>
            <a:xfrm>
              <a:off x="6342434" y="3647872"/>
              <a:ext cx="788751" cy="2821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5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CCAB4D8-330E-ED4E-8D76-23B758FE42EC}"/>
              </a:ext>
            </a:extLst>
          </p:cNvPr>
          <p:cNvGrpSpPr/>
          <p:nvPr/>
        </p:nvGrpSpPr>
        <p:grpSpPr>
          <a:xfrm>
            <a:off x="3073400" y="2889250"/>
            <a:ext cx="6045200" cy="1079500"/>
            <a:chOff x="3073400" y="2889250"/>
            <a:chExt cx="6045200" cy="10795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04E11E-9A6C-8541-AA16-6AB1CE650986}"/>
                </a:ext>
              </a:extLst>
            </p:cNvPr>
            <p:cNvGrpSpPr/>
            <p:nvPr/>
          </p:nvGrpSpPr>
          <p:grpSpPr>
            <a:xfrm>
              <a:off x="3073400" y="2889250"/>
              <a:ext cx="6045200" cy="1079500"/>
              <a:chOff x="3073400" y="2889250"/>
              <a:chExt cx="6045200" cy="10795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8EDACA8-D1A2-7C43-B74A-60993F40C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3400" y="2889250"/>
                <a:ext cx="6045200" cy="107950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8EBB5D5-CE30-9D48-AB10-A8D95209BF9A}"/>
                  </a:ext>
                </a:extLst>
              </p:cNvPr>
              <p:cNvSpPr/>
              <p:nvPr/>
            </p:nvSpPr>
            <p:spPr>
              <a:xfrm>
                <a:off x="8586788" y="3429000"/>
                <a:ext cx="428625" cy="5397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0B2886-CBA0-8545-94DE-2884BAFCD106}"/>
                </a:ext>
              </a:extLst>
            </p:cNvPr>
            <p:cNvSpPr/>
            <p:nvPr/>
          </p:nvSpPr>
          <p:spPr>
            <a:xfrm>
              <a:off x="8629652" y="3014663"/>
              <a:ext cx="285750" cy="15716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063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1B2D782-6AFA-2346-838C-E364098953F8}"/>
              </a:ext>
            </a:extLst>
          </p:cNvPr>
          <p:cNvGrpSpPr/>
          <p:nvPr/>
        </p:nvGrpSpPr>
        <p:grpSpPr>
          <a:xfrm>
            <a:off x="3556000" y="2197100"/>
            <a:ext cx="5080000" cy="2463800"/>
            <a:chOff x="3556000" y="2197100"/>
            <a:chExt cx="5080000" cy="2463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5A6F0-2042-F44E-A734-123E6BE79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000" y="2197100"/>
              <a:ext cx="5080000" cy="2463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DB0DD4-5A0B-9B49-A26F-B9731AEB260D}"/>
                </a:ext>
              </a:extLst>
            </p:cNvPr>
            <p:cNvSpPr/>
            <p:nvPr/>
          </p:nvSpPr>
          <p:spPr>
            <a:xfrm>
              <a:off x="3584576" y="2671763"/>
              <a:ext cx="215900" cy="13413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45BCB3-9547-DE49-8950-7BC61D698DA6}"/>
                </a:ext>
              </a:extLst>
            </p:cNvPr>
            <p:cNvSpPr/>
            <p:nvPr/>
          </p:nvSpPr>
          <p:spPr>
            <a:xfrm>
              <a:off x="3668710" y="3594891"/>
              <a:ext cx="788989" cy="2770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30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D099494-6532-1A44-ACC2-FD24C0099A9F}"/>
              </a:ext>
            </a:extLst>
          </p:cNvPr>
          <p:cNvGrpSpPr/>
          <p:nvPr/>
        </p:nvGrpSpPr>
        <p:grpSpPr>
          <a:xfrm>
            <a:off x="3498850" y="1930400"/>
            <a:ext cx="5194300" cy="2997200"/>
            <a:chOff x="3498850" y="1930400"/>
            <a:chExt cx="5194300" cy="2997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A6D214-5A7F-984E-BF0E-D0ECAC69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8850" y="1930400"/>
              <a:ext cx="5194300" cy="2997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E4AD0FD-A0FF-2E49-9FBB-01748D25FC6E}"/>
                </a:ext>
              </a:extLst>
            </p:cNvPr>
            <p:cNvSpPr/>
            <p:nvPr/>
          </p:nvSpPr>
          <p:spPr>
            <a:xfrm>
              <a:off x="4868860" y="3051966"/>
              <a:ext cx="1846265" cy="2627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AC5135-920F-894B-8881-400DC99E8E92}"/>
                </a:ext>
              </a:extLst>
            </p:cNvPr>
            <p:cNvSpPr/>
            <p:nvPr/>
          </p:nvSpPr>
          <p:spPr>
            <a:xfrm>
              <a:off x="4978397" y="4237826"/>
              <a:ext cx="3594103" cy="2627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29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7354E7-1402-1442-9247-A7A87A41019D}"/>
              </a:ext>
            </a:extLst>
          </p:cNvPr>
          <p:cNvGrpSpPr/>
          <p:nvPr/>
        </p:nvGrpSpPr>
        <p:grpSpPr>
          <a:xfrm>
            <a:off x="3397250" y="2565400"/>
            <a:ext cx="5397500" cy="1727200"/>
            <a:chOff x="3397250" y="2565400"/>
            <a:chExt cx="5397500" cy="1727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35CC95-2F9A-3A45-9A47-EDA770E1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7250" y="2565400"/>
              <a:ext cx="5397500" cy="1727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A896BA-C854-E343-9192-96F99E2C84BC}"/>
                </a:ext>
              </a:extLst>
            </p:cNvPr>
            <p:cNvSpPr/>
            <p:nvPr/>
          </p:nvSpPr>
          <p:spPr>
            <a:xfrm>
              <a:off x="3754442" y="4067176"/>
              <a:ext cx="4818058" cy="2254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20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31F9F52-AD33-2642-B090-14B35614C263}"/>
              </a:ext>
            </a:extLst>
          </p:cNvPr>
          <p:cNvGrpSpPr/>
          <p:nvPr/>
        </p:nvGrpSpPr>
        <p:grpSpPr>
          <a:xfrm>
            <a:off x="3276600" y="1482725"/>
            <a:ext cx="5638800" cy="3492500"/>
            <a:chOff x="3276600" y="1482725"/>
            <a:chExt cx="5638800" cy="34925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1EF5177-0929-1044-B1D5-5F8700B7974D}"/>
                </a:ext>
              </a:extLst>
            </p:cNvPr>
            <p:cNvGrpSpPr/>
            <p:nvPr/>
          </p:nvGrpSpPr>
          <p:grpSpPr>
            <a:xfrm>
              <a:off x="3276600" y="1482725"/>
              <a:ext cx="5638800" cy="3492500"/>
              <a:chOff x="3276600" y="1482725"/>
              <a:chExt cx="5638800" cy="34925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34A6973-171E-3344-86FE-00D6ABF4A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600" y="1482725"/>
                <a:ext cx="5638800" cy="349250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DB65B62-8220-CD4F-9CB2-19A170DB872F}"/>
                  </a:ext>
                </a:extLst>
              </p:cNvPr>
              <p:cNvSpPr/>
              <p:nvPr/>
            </p:nvSpPr>
            <p:spPr>
              <a:xfrm>
                <a:off x="3276600" y="2495551"/>
                <a:ext cx="266700" cy="20478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1A26B32-DFFE-4141-A750-DFC9D5C21EB7}"/>
                  </a:ext>
                </a:extLst>
              </p:cNvPr>
              <p:cNvSpPr/>
              <p:nvPr/>
            </p:nvSpPr>
            <p:spPr>
              <a:xfrm>
                <a:off x="3971925" y="3326606"/>
                <a:ext cx="585788" cy="20240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483A09-1DA8-A44F-BDE8-7FAC2C2029CD}"/>
                </a:ext>
              </a:extLst>
            </p:cNvPr>
            <p:cNvSpPr/>
            <p:nvPr/>
          </p:nvSpPr>
          <p:spPr>
            <a:xfrm>
              <a:off x="3395662" y="3592510"/>
              <a:ext cx="585788" cy="20240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6867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862B73C-FD67-1B46-AB80-CFF71F72F745}"/>
              </a:ext>
            </a:extLst>
          </p:cNvPr>
          <p:cNvGrpSpPr/>
          <p:nvPr/>
        </p:nvGrpSpPr>
        <p:grpSpPr>
          <a:xfrm>
            <a:off x="2806700" y="2095500"/>
            <a:ext cx="6578600" cy="2667000"/>
            <a:chOff x="2806700" y="2095500"/>
            <a:chExt cx="6578600" cy="2667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23416-A545-F04B-A5D1-59DF0FED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700" y="2095500"/>
              <a:ext cx="6578600" cy="2667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0C0570F-F08F-E64D-9B98-934B8BF2D034}"/>
                </a:ext>
              </a:extLst>
            </p:cNvPr>
            <p:cNvSpPr/>
            <p:nvPr/>
          </p:nvSpPr>
          <p:spPr>
            <a:xfrm>
              <a:off x="2905123" y="3209925"/>
              <a:ext cx="538165" cy="3190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35708D-3A88-3640-9EE6-2FFD8CEB7859}"/>
                </a:ext>
              </a:extLst>
            </p:cNvPr>
            <p:cNvSpPr/>
            <p:nvPr/>
          </p:nvSpPr>
          <p:spPr>
            <a:xfrm>
              <a:off x="5143498" y="4300538"/>
              <a:ext cx="657227" cy="2143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49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8DB9BDF-2F32-444A-9885-D53CA027C70A}"/>
              </a:ext>
            </a:extLst>
          </p:cNvPr>
          <p:cNvGrpSpPr/>
          <p:nvPr/>
        </p:nvGrpSpPr>
        <p:grpSpPr>
          <a:xfrm>
            <a:off x="2647950" y="2400300"/>
            <a:ext cx="6667500" cy="2057400"/>
            <a:chOff x="2647950" y="2400300"/>
            <a:chExt cx="6667500" cy="2057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E4EE2B-D24F-2A4C-AAE9-B814C0C76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950" y="2400300"/>
              <a:ext cx="6667500" cy="2057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E72270-12D4-144A-B651-83CA9D76EFDC}"/>
                </a:ext>
              </a:extLst>
            </p:cNvPr>
            <p:cNvSpPr/>
            <p:nvPr/>
          </p:nvSpPr>
          <p:spPr>
            <a:xfrm>
              <a:off x="4972045" y="3829050"/>
              <a:ext cx="1543052" cy="1571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6B064E-3412-B648-8C58-3771A34997F9}"/>
                </a:ext>
              </a:extLst>
            </p:cNvPr>
            <p:cNvSpPr/>
            <p:nvPr/>
          </p:nvSpPr>
          <p:spPr>
            <a:xfrm>
              <a:off x="8601076" y="4029077"/>
              <a:ext cx="571500" cy="314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51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3E75C-7E0A-3C45-8D25-FAA41A7E0DEB}"/>
              </a:ext>
            </a:extLst>
          </p:cNvPr>
          <p:cNvSpPr txBox="1"/>
          <p:nvPr/>
        </p:nvSpPr>
        <p:spPr>
          <a:xfrm>
            <a:off x="430306" y="24742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25D4CC-B25D-0648-87FE-80605B27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933700"/>
            <a:ext cx="5791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2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B4D5BDB-AEF6-034F-81EA-1BC89072CEC1}"/>
              </a:ext>
            </a:extLst>
          </p:cNvPr>
          <p:cNvGrpSpPr/>
          <p:nvPr/>
        </p:nvGrpSpPr>
        <p:grpSpPr>
          <a:xfrm>
            <a:off x="2990850" y="1809750"/>
            <a:ext cx="6210300" cy="3238500"/>
            <a:chOff x="2990850" y="1809750"/>
            <a:chExt cx="6210300" cy="32385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B57676-9B0A-EF4C-9463-ED51B447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850" y="1809750"/>
              <a:ext cx="6210300" cy="32385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364E1A2-6956-604D-A918-74B504A05844}"/>
                </a:ext>
              </a:extLst>
            </p:cNvPr>
            <p:cNvSpPr/>
            <p:nvPr/>
          </p:nvSpPr>
          <p:spPr>
            <a:xfrm>
              <a:off x="2990851" y="2952750"/>
              <a:ext cx="280988" cy="1905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18AE5-8EA6-8447-9C41-37B53C475C68}"/>
                </a:ext>
              </a:extLst>
            </p:cNvPr>
            <p:cNvSpPr/>
            <p:nvPr/>
          </p:nvSpPr>
          <p:spPr>
            <a:xfrm>
              <a:off x="3714750" y="3633787"/>
              <a:ext cx="611982" cy="2238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0E17B0-BE56-5344-9DDB-531A16DFB263}"/>
                </a:ext>
              </a:extLst>
            </p:cNvPr>
            <p:cNvSpPr/>
            <p:nvPr/>
          </p:nvSpPr>
          <p:spPr>
            <a:xfrm>
              <a:off x="3117056" y="3857625"/>
              <a:ext cx="611982" cy="2524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373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9360264-7BA7-7B41-9902-CECBBA160330}"/>
              </a:ext>
            </a:extLst>
          </p:cNvPr>
          <p:cNvGrpSpPr/>
          <p:nvPr/>
        </p:nvGrpSpPr>
        <p:grpSpPr>
          <a:xfrm>
            <a:off x="2819400" y="2470150"/>
            <a:ext cx="6553200" cy="1917700"/>
            <a:chOff x="2819400" y="2470150"/>
            <a:chExt cx="6553200" cy="1917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372055E-CC89-E94A-908F-87D5AA4F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2470150"/>
              <a:ext cx="6553200" cy="19177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5D0AEB-DB40-6644-8169-7B4BA2EFB5D1}"/>
                </a:ext>
              </a:extLst>
            </p:cNvPr>
            <p:cNvSpPr/>
            <p:nvPr/>
          </p:nvSpPr>
          <p:spPr>
            <a:xfrm>
              <a:off x="2862263" y="3386135"/>
              <a:ext cx="3781425" cy="4429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684CD2-E32F-E04F-BE45-A3EB3D6292AF}"/>
                </a:ext>
              </a:extLst>
            </p:cNvPr>
            <p:cNvSpPr/>
            <p:nvPr/>
          </p:nvSpPr>
          <p:spPr>
            <a:xfrm>
              <a:off x="8686801" y="4137817"/>
              <a:ext cx="657224" cy="22145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686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02E1728-F318-E947-9DA5-CC3D02BA8275}"/>
              </a:ext>
            </a:extLst>
          </p:cNvPr>
          <p:cNvGrpSpPr/>
          <p:nvPr/>
        </p:nvGrpSpPr>
        <p:grpSpPr>
          <a:xfrm>
            <a:off x="3105150" y="2082800"/>
            <a:ext cx="5981700" cy="2692400"/>
            <a:chOff x="3105150" y="2082800"/>
            <a:chExt cx="5981700" cy="26924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02241C5-DB77-2E47-8F54-47AAC036F20B}"/>
                </a:ext>
              </a:extLst>
            </p:cNvPr>
            <p:cNvGrpSpPr/>
            <p:nvPr/>
          </p:nvGrpSpPr>
          <p:grpSpPr>
            <a:xfrm>
              <a:off x="3105150" y="2082800"/>
              <a:ext cx="5981700" cy="2692400"/>
              <a:chOff x="3105150" y="2082800"/>
              <a:chExt cx="5981700" cy="26924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B0E04D3-E012-E54C-A59A-5DCC9729D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5150" y="2082800"/>
                <a:ext cx="5981700" cy="269240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3E76DE7-F2BF-FF4A-9B66-407B0C0B69A8}"/>
                  </a:ext>
                </a:extLst>
              </p:cNvPr>
              <p:cNvSpPr/>
              <p:nvPr/>
            </p:nvSpPr>
            <p:spPr>
              <a:xfrm>
                <a:off x="3105150" y="2766218"/>
                <a:ext cx="238125" cy="19129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F4B84E-A9B1-4B4A-BE4F-F4A3CF852D59}"/>
                </a:ext>
              </a:extLst>
            </p:cNvPr>
            <p:cNvSpPr/>
            <p:nvPr/>
          </p:nvSpPr>
          <p:spPr>
            <a:xfrm>
              <a:off x="4286250" y="4514850"/>
              <a:ext cx="557213" cy="142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21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3CFA36B-0EB0-0543-BAD9-0111E2E7A71B}"/>
              </a:ext>
            </a:extLst>
          </p:cNvPr>
          <p:cNvGrpSpPr/>
          <p:nvPr/>
        </p:nvGrpSpPr>
        <p:grpSpPr>
          <a:xfrm>
            <a:off x="3033710" y="1924050"/>
            <a:ext cx="6110290" cy="3009900"/>
            <a:chOff x="3033710" y="1924050"/>
            <a:chExt cx="6110290" cy="30099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8B6BBC-80ED-9E4F-8B47-BB321604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1924050"/>
              <a:ext cx="6096000" cy="30099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89847D-F6F9-5C40-A390-0910D8346EA3}"/>
                </a:ext>
              </a:extLst>
            </p:cNvPr>
            <p:cNvSpPr/>
            <p:nvPr/>
          </p:nvSpPr>
          <p:spPr>
            <a:xfrm>
              <a:off x="3033710" y="2651914"/>
              <a:ext cx="238125" cy="1912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9D9475-BC54-7C4E-B168-08872E162546}"/>
                </a:ext>
              </a:extLst>
            </p:cNvPr>
            <p:cNvSpPr/>
            <p:nvPr/>
          </p:nvSpPr>
          <p:spPr>
            <a:xfrm>
              <a:off x="7186610" y="4147339"/>
              <a:ext cx="1300165" cy="2246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1383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4155850-AEAA-E641-A3A8-6EB4B3AB77DA}"/>
              </a:ext>
            </a:extLst>
          </p:cNvPr>
          <p:cNvGrpSpPr/>
          <p:nvPr/>
        </p:nvGrpSpPr>
        <p:grpSpPr>
          <a:xfrm>
            <a:off x="1911350" y="2132012"/>
            <a:ext cx="5740400" cy="2908300"/>
            <a:chOff x="1911350" y="2132012"/>
            <a:chExt cx="5740400" cy="29083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A735DF-B61D-C84E-9F2E-70C08542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350" y="2132012"/>
              <a:ext cx="5740400" cy="29083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999DD8C-87DF-464E-B4B9-DA8B7D8C81CC}"/>
                </a:ext>
              </a:extLst>
            </p:cNvPr>
            <p:cNvSpPr/>
            <p:nvPr/>
          </p:nvSpPr>
          <p:spPr>
            <a:xfrm>
              <a:off x="2400299" y="4075900"/>
              <a:ext cx="700090" cy="2246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043860-8667-7D4A-855E-6C20E43CADF6}"/>
                </a:ext>
              </a:extLst>
            </p:cNvPr>
            <p:cNvSpPr/>
            <p:nvPr/>
          </p:nvSpPr>
          <p:spPr>
            <a:xfrm>
              <a:off x="6510336" y="4456900"/>
              <a:ext cx="976314" cy="24368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2289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50A619-2BC0-C44D-B4A7-14E977A9F273}"/>
              </a:ext>
            </a:extLst>
          </p:cNvPr>
          <p:cNvGrpSpPr/>
          <p:nvPr/>
        </p:nvGrpSpPr>
        <p:grpSpPr>
          <a:xfrm>
            <a:off x="2724150" y="2971800"/>
            <a:ext cx="6743700" cy="914400"/>
            <a:chOff x="2724150" y="2971800"/>
            <a:chExt cx="6743700" cy="9144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922704A-C467-714A-8431-BB8FFD7C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150" y="2971800"/>
              <a:ext cx="6743700" cy="9144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244CD2-05EC-314B-9F7D-0B635A66CE8D}"/>
                </a:ext>
              </a:extLst>
            </p:cNvPr>
            <p:cNvSpPr/>
            <p:nvPr/>
          </p:nvSpPr>
          <p:spPr>
            <a:xfrm>
              <a:off x="2814634" y="3028952"/>
              <a:ext cx="1071565" cy="2428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C81CC09-E7F4-6B49-BFB5-3A89B8DB42F5}"/>
                </a:ext>
              </a:extLst>
            </p:cNvPr>
            <p:cNvSpPr/>
            <p:nvPr/>
          </p:nvSpPr>
          <p:spPr>
            <a:xfrm>
              <a:off x="2724151" y="3524250"/>
              <a:ext cx="704850" cy="2428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34C0A5-505C-E345-B960-04AF74448E50}"/>
                </a:ext>
              </a:extLst>
            </p:cNvPr>
            <p:cNvSpPr/>
            <p:nvPr/>
          </p:nvSpPr>
          <p:spPr>
            <a:xfrm>
              <a:off x="6095999" y="3205160"/>
              <a:ext cx="862013" cy="2905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9885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ABF9852-BA45-6646-8C14-2239A0879C9A}"/>
              </a:ext>
            </a:extLst>
          </p:cNvPr>
          <p:cNvGrpSpPr/>
          <p:nvPr/>
        </p:nvGrpSpPr>
        <p:grpSpPr>
          <a:xfrm>
            <a:off x="3067050" y="2076450"/>
            <a:ext cx="6057900" cy="2705100"/>
            <a:chOff x="3067050" y="2076450"/>
            <a:chExt cx="6057900" cy="27051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BE4141-E58D-B84A-9E10-F6C7EE22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7050" y="2076450"/>
              <a:ext cx="6057900" cy="27051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B906BF-6BB7-F044-AA47-558991A45737}"/>
                </a:ext>
              </a:extLst>
            </p:cNvPr>
            <p:cNvSpPr/>
            <p:nvPr/>
          </p:nvSpPr>
          <p:spPr>
            <a:xfrm>
              <a:off x="3105150" y="2666202"/>
              <a:ext cx="238125" cy="1912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AD1AEB-8FC9-FB46-98CF-9CB0049D11EE}"/>
                </a:ext>
              </a:extLst>
            </p:cNvPr>
            <p:cNvSpPr/>
            <p:nvPr/>
          </p:nvSpPr>
          <p:spPr>
            <a:xfrm>
              <a:off x="7215188" y="4304503"/>
              <a:ext cx="1414462" cy="3532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9447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F2A6A7-1AB2-F443-8366-8F93A69B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190750"/>
            <a:ext cx="6172200" cy="2476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DA65CC-AF60-B04D-8ED4-AB2337EBC39A}"/>
              </a:ext>
            </a:extLst>
          </p:cNvPr>
          <p:cNvSpPr/>
          <p:nvPr/>
        </p:nvSpPr>
        <p:spPr>
          <a:xfrm>
            <a:off x="3005134" y="2623338"/>
            <a:ext cx="238125" cy="1912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B58CB6-DFEE-5444-BE99-CC81551DFD29}"/>
              </a:ext>
            </a:extLst>
          </p:cNvPr>
          <p:cNvSpPr/>
          <p:nvPr/>
        </p:nvSpPr>
        <p:spPr>
          <a:xfrm>
            <a:off x="7100884" y="3804438"/>
            <a:ext cx="571504" cy="210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8982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2F369E7-67FD-794D-BA40-102CA68795B3}"/>
              </a:ext>
            </a:extLst>
          </p:cNvPr>
          <p:cNvGrpSpPr/>
          <p:nvPr/>
        </p:nvGrpSpPr>
        <p:grpSpPr>
          <a:xfrm>
            <a:off x="3956050" y="2794000"/>
            <a:ext cx="4279900" cy="1270000"/>
            <a:chOff x="3956050" y="2794000"/>
            <a:chExt cx="4279900" cy="127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A1DCAD-950A-4F4F-AB70-353B62062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6050" y="2794000"/>
              <a:ext cx="4279900" cy="1270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A54B3F-21DB-4241-B28C-A9B7B73AD3B8}"/>
                </a:ext>
              </a:extLst>
            </p:cNvPr>
            <p:cNvSpPr/>
            <p:nvPr/>
          </p:nvSpPr>
          <p:spPr>
            <a:xfrm>
              <a:off x="3956050" y="3429000"/>
              <a:ext cx="285752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1E871E-A312-4047-900D-C1F8FCA180F8}"/>
                </a:ext>
              </a:extLst>
            </p:cNvPr>
            <p:cNvSpPr/>
            <p:nvPr/>
          </p:nvSpPr>
          <p:spPr>
            <a:xfrm>
              <a:off x="4865687" y="2817811"/>
              <a:ext cx="434975" cy="2397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7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9D3D75-0D11-4644-9B51-4C2119C425BE}"/>
              </a:ext>
            </a:extLst>
          </p:cNvPr>
          <p:cNvGrpSpPr/>
          <p:nvPr/>
        </p:nvGrpSpPr>
        <p:grpSpPr>
          <a:xfrm>
            <a:off x="3687763" y="1598611"/>
            <a:ext cx="3530600" cy="2438400"/>
            <a:chOff x="3687763" y="1598611"/>
            <a:chExt cx="3530600" cy="2438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9C0335-9952-F149-A90F-E43706B44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7763" y="1598611"/>
              <a:ext cx="3530600" cy="2438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AD5D28E-DF8B-B047-895D-523164312C87}"/>
                </a:ext>
              </a:extLst>
            </p:cNvPr>
            <p:cNvSpPr/>
            <p:nvPr/>
          </p:nvSpPr>
          <p:spPr>
            <a:xfrm>
              <a:off x="4822825" y="3074986"/>
              <a:ext cx="720725" cy="3540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445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3E75C-7E0A-3C45-8D25-FAA41A7E0DEB}"/>
              </a:ext>
            </a:extLst>
          </p:cNvPr>
          <p:cNvSpPr txBox="1"/>
          <p:nvPr/>
        </p:nvSpPr>
        <p:spPr>
          <a:xfrm>
            <a:off x="430306" y="24742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02-02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DC0B-DA6F-4645-9C51-C403BA868D56}"/>
              </a:ext>
            </a:extLst>
          </p:cNvPr>
          <p:cNvSpPr txBox="1"/>
          <p:nvPr/>
        </p:nvSpPr>
        <p:spPr>
          <a:xfrm>
            <a:off x="430306" y="2734248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02-03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0ECAC5-E091-2649-95E9-7A8D4E554022}"/>
              </a:ext>
            </a:extLst>
          </p:cNvPr>
          <p:cNvGrpSpPr/>
          <p:nvPr/>
        </p:nvGrpSpPr>
        <p:grpSpPr>
          <a:xfrm>
            <a:off x="531756" y="616759"/>
            <a:ext cx="6223000" cy="1866900"/>
            <a:chOff x="531756" y="616759"/>
            <a:chExt cx="6223000" cy="18669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33E558-BB97-6044-8031-670E33948806}"/>
                </a:ext>
              </a:extLst>
            </p:cNvPr>
            <p:cNvGrpSpPr/>
            <p:nvPr/>
          </p:nvGrpSpPr>
          <p:grpSpPr>
            <a:xfrm>
              <a:off x="531756" y="616759"/>
              <a:ext cx="6223000" cy="1866900"/>
              <a:chOff x="531756" y="616759"/>
              <a:chExt cx="6223000" cy="18669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83E9A4E-8BCC-F847-871F-CE06B338F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756" y="616759"/>
                <a:ext cx="6223000" cy="186690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F9D2180-C191-7E4B-8C3D-63EAF91BB942}"/>
                  </a:ext>
                </a:extLst>
              </p:cNvPr>
              <p:cNvSpPr/>
              <p:nvPr/>
            </p:nvSpPr>
            <p:spPr>
              <a:xfrm>
                <a:off x="914400" y="2086984"/>
                <a:ext cx="1398494" cy="16136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255647-2109-9E44-8AF9-9B8EA037B0C5}"/>
                </a:ext>
              </a:extLst>
            </p:cNvPr>
            <p:cNvSpPr/>
            <p:nvPr/>
          </p:nvSpPr>
          <p:spPr>
            <a:xfrm>
              <a:off x="544456" y="886846"/>
              <a:ext cx="598544" cy="1613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47C920-05E1-CC4B-B400-57F20EE33FAE}"/>
              </a:ext>
            </a:extLst>
          </p:cNvPr>
          <p:cNvGrpSpPr/>
          <p:nvPr/>
        </p:nvGrpSpPr>
        <p:grpSpPr>
          <a:xfrm>
            <a:off x="530168" y="3103580"/>
            <a:ext cx="6211888" cy="1778000"/>
            <a:chOff x="530168" y="3103580"/>
            <a:chExt cx="6211888" cy="17780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CC30B31-C434-5B46-8638-821B81FE8D4F}"/>
                </a:ext>
              </a:extLst>
            </p:cNvPr>
            <p:cNvGrpSpPr/>
            <p:nvPr/>
          </p:nvGrpSpPr>
          <p:grpSpPr>
            <a:xfrm>
              <a:off x="544456" y="3103580"/>
              <a:ext cx="6197600" cy="1778000"/>
              <a:chOff x="544456" y="3103580"/>
              <a:chExt cx="6197600" cy="1778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B1D5D39-C39E-BB4E-A0EA-0247653F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456" y="3103580"/>
                <a:ext cx="6197600" cy="177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4623D7D-F5AE-534B-AD14-6D2DE73EA255}"/>
                  </a:ext>
                </a:extLst>
              </p:cNvPr>
              <p:cNvSpPr/>
              <p:nvPr/>
            </p:nvSpPr>
            <p:spPr>
              <a:xfrm>
                <a:off x="914400" y="4544454"/>
                <a:ext cx="1398494" cy="16136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AEAE02-EEE9-8047-9A5B-8726AD05DB7C}"/>
                </a:ext>
              </a:extLst>
            </p:cNvPr>
            <p:cNvSpPr/>
            <p:nvPr/>
          </p:nvSpPr>
          <p:spPr>
            <a:xfrm>
              <a:off x="530168" y="3295077"/>
              <a:ext cx="598544" cy="1613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1581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6DF76A9-BCD3-6C4F-90D0-4FCAFF20E4C7}"/>
              </a:ext>
            </a:extLst>
          </p:cNvPr>
          <p:cNvGrpSpPr/>
          <p:nvPr/>
        </p:nvGrpSpPr>
        <p:grpSpPr>
          <a:xfrm>
            <a:off x="4318000" y="2717800"/>
            <a:ext cx="3556000" cy="1422400"/>
            <a:chOff x="4318000" y="2717800"/>
            <a:chExt cx="3556000" cy="1422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CF6652-68C1-7841-973A-6BB8C13B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8000" y="2717800"/>
              <a:ext cx="3556000" cy="1422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03D306-90CC-8D4F-A575-0F60570C9D4C}"/>
                </a:ext>
              </a:extLst>
            </p:cNvPr>
            <p:cNvSpPr/>
            <p:nvPr/>
          </p:nvSpPr>
          <p:spPr>
            <a:xfrm>
              <a:off x="5614988" y="3714750"/>
              <a:ext cx="481012" cy="2428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257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D53468B-8E4E-A549-86B9-4EBD63ECA569}"/>
              </a:ext>
            </a:extLst>
          </p:cNvPr>
          <p:cNvGrpSpPr/>
          <p:nvPr/>
        </p:nvGrpSpPr>
        <p:grpSpPr>
          <a:xfrm>
            <a:off x="3829050" y="2222500"/>
            <a:ext cx="4533900" cy="2413000"/>
            <a:chOff x="3829050" y="2222500"/>
            <a:chExt cx="4533900" cy="2413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A57E09-8768-6D45-B876-B5DAC2537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050" y="2222500"/>
              <a:ext cx="4533900" cy="2413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214255-AEED-E449-B1AD-E671CFAA5C8A}"/>
                </a:ext>
              </a:extLst>
            </p:cNvPr>
            <p:cNvSpPr/>
            <p:nvPr/>
          </p:nvSpPr>
          <p:spPr>
            <a:xfrm>
              <a:off x="4800600" y="2222500"/>
              <a:ext cx="1295400" cy="2206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435B09-A698-9A43-8072-7BE94D98CCBF}"/>
                </a:ext>
              </a:extLst>
            </p:cNvPr>
            <p:cNvSpPr/>
            <p:nvPr/>
          </p:nvSpPr>
          <p:spPr>
            <a:xfrm>
              <a:off x="7843838" y="4414837"/>
              <a:ext cx="519112" cy="2206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361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BFE067-F65C-1449-AF21-4C9B150D460C}"/>
              </a:ext>
            </a:extLst>
          </p:cNvPr>
          <p:cNvGrpSpPr/>
          <p:nvPr/>
        </p:nvGrpSpPr>
        <p:grpSpPr>
          <a:xfrm>
            <a:off x="4318000" y="2171700"/>
            <a:ext cx="3556000" cy="2514600"/>
            <a:chOff x="4318000" y="2171700"/>
            <a:chExt cx="3556000" cy="2514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8B5E7D-17C1-394F-AAF1-72827FD9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8000" y="2171700"/>
              <a:ext cx="3556000" cy="2514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37D842-E563-A940-8EB3-A5A0D22D1D09}"/>
                </a:ext>
              </a:extLst>
            </p:cNvPr>
            <p:cNvSpPr/>
            <p:nvPr/>
          </p:nvSpPr>
          <p:spPr>
            <a:xfrm>
              <a:off x="6915150" y="3929062"/>
              <a:ext cx="814387" cy="2857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2451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5D8F84-1E4A-EA48-9D99-46E91A7943FF}"/>
              </a:ext>
            </a:extLst>
          </p:cNvPr>
          <p:cNvGrpSpPr/>
          <p:nvPr/>
        </p:nvGrpSpPr>
        <p:grpSpPr>
          <a:xfrm>
            <a:off x="4318000" y="2247900"/>
            <a:ext cx="3556000" cy="2362200"/>
            <a:chOff x="4318000" y="2247900"/>
            <a:chExt cx="3556000" cy="2362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06D65E-FDD3-864B-9A56-C066DDD6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8000" y="2247900"/>
              <a:ext cx="3556000" cy="2362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93CCD8-8C8C-5D4A-8F03-3EA68582004B}"/>
                </a:ext>
              </a:extLst>
            </p:cNvPr>
            <p:cNvSpPr/>
            <p:nvPr/>
          </p:nvSpPr>
          <p:spPr>
            <a:xfrm>
              <a:off x="5457825" y="3700463"/>
              <a:ext cx="1557338" cy="2428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703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4BC07E9-0F4E-1045-9623-BBD2FCE3E557}"/>
              </a:ext>
            </a:extLst>
          </p:cNvPr>
          <p:cNvGrpSpPr/>
          <p:nvPr/>
        </p:nvGrpSpPr>
        <p:grpSpPr>
          <a:xfrm>
            <a:off x="4035425" y="1390650"/>
            <a:ext cx="4521200" cy="4076700"/>
            <a:chOff x="4035425" y="1390650"/>
            <a:chExt cx="4521200" cy="4076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338FEC-A816-004F-9712-964F5216F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5425" y="1390650"/>
              <a:ext cx="4521200" cy="40767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9B8DE8-E3ED-084E-8113-41F7A6011CB1}"/>
                </a:ext>
              </a:extLst>
            </p:cNvPr>
            <p:cNvSpPr/>
            <p:nvPr/>
          </p:nvSpPr>
          <p:spPr>
            <a:xfrm>
              <a:off x="4286250" y="5224462"/>
              <a:ext cx="371475" cy="2428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35D3AF-AA0C-9344-B01F-2B0519370C20}"/>
                </a:ext>
              </a:extLst>
            </p:cNvPr>
            <p:cNvSpPr/>
            <p:nvPr/>
          </p:nvSpPr>
          <p:spPr>
            <a:xfrm>
              <a:off x="4286250" y="1633536"/>
              <a:ext cx="1657350" cy="4238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756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1649EDC-0F67-0A40-B252-F4824FC9F938}"/>
              </a:ext>
            </a:extLst>
          </p:cNvPr>
          <p:cNvGrpSpPr/>
          <p:nvPr/>
        </p:nvGrpSpPr>
        <p:grpSpPr>
          <a:xfrm>
            <a:off x="3784600" y="2578100"/>
            <a:ext cx="4622800" cy="1701800"/>
            <a:chOff x="3784600" y="2578100"/>
            <a:chExt cx="4622800" cy="1701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003190-4EFB-F640-A11A-2ACB3FAC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4600" y="2578100"/>
              <a:ext cx="4622800" cy="1701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924D16-BBE9-1C47-B8D3-FDB45FFD9888}"/>
                </a:ext>
              </a:extLst>
            </p:cNvPr>
            <p:cNvSpPr/>
            <p:nvPr/>
          </p:nvSpPr>
          <p:spPr>
            <a:xfrm>
              <a:off x="4914900" y="3000375"/>
              <a:ext cx="1181100" cy="18573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305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4C45F5B-1589-834E-86EB-A5711A2F6116}"/>
              </a:ext>
            </a:extLst>
          </p:cNvPr>
          <p:cNvGrpSpPr/>
          <p:nvPr/>
        </p:nvGrpSpPr>
        <p:grpSpPr>
          <a:xfrm>
            <a:off x="3771900" y="1244600"/>
            <a:ext cx="4648200" cy="4368800"/>
            <a:chOff x="3771900" y="1244600"/>
            <a:chExt cx="4648200" cy="4368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808F406-B18A-9F47-89F5-57F1F81C8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1900" y="1244600"/>
              <a:ext cx="4648200" cy="4368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EEA0E1-3F2B-EB4C-A9B6-590C0090D163}"/>
                </a:ext>
              </a:extLst>
            </p:cNvPr>
            <p:cNvSpPr/>
            <p:nvPr/>
          </p:nvSpPr>
          <p:spPr>
            <a:xfrm>
              <a:off x="3771900" y="5400675"/>
              <a:ext cx="285750" cy="2127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6ADF-7EF3-5E41-ABFA-C09EE324BE98}"/>
                </a:ext>
              </a:extLst>
            </p:cNvPr>
            <p:cNvSpPr/>
            <p:nvPr/>
          </p:nvSpPr>
          <p:spPr>
            <a:xfrm>
              <a:off x="5810249" y="1624012"/>
              <a:ext cx="676275" cy="67627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656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EFA39AA-7C0E-5E4C-8FA3-91C64F0CB63F}"/>
              </a:ext>
            </a:extLst>
          </p:cNvPr>
          <p:cNvGrpSpPr/>
          <p:nvPr/>
        </p:nvGrpSpPr>
        <p:grpSpPr>
          <a:xfrm>
            <a:off x="2925762" y="2135188"/>
            <a:ext cx="7683500" cy="3098800"/>
            <a:chOff x="2925762" y="2135188"/>
            <a:chExt cx="7683500" cy="3098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1D523C-E019-B14B-B209-FE5125D4A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5762" y="2135188"/>
              <a:ext cx="7683500" cy="3098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2AEB80-797E-3148-AB12-93EF61204BF9}"/>
                </a:ext>
              </a:extLst>
            </p:cNvPr>
            <p:cNvSpPr/>
            <p:nvPr/>
          </p:nvSpPr>
          <p:spPr>
            <a:xfrm>
              <a:off x="2925762" y="2957513"/>
              <a:ext cx="1403351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9C1B1E-DE4E-9C43-8955-18E61252B9F5}"/>
                </a:ext>
              </a:extLst>
            </p:cNvPr>
            <p:cNvSpPr/>
            <p:nvPr/>
          </p:nvSpPr>
          <p:spPr>
            <a:xfrm>
              <a:off x="8836025" y="3895724"/>
              <a:ext cx="193675" cy="2190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9712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6834C18-7E8E-E547-9343-D4D6C001F267}"/>
              </a:ext>
            </a:extLst>
          </p:cNvPr>
          <p:cNvGrpSpPr/>
          <p:nvPr/>
        </p:nvGrpSpPr>
        <p:grpSpPr>
          <a:xfrm>
            <a:off x="4787900" y="2012950"/>
            <a:ext cx="2616200" cy="2832100"/>
            <a:chOff x="4787900" y="2012950"/>
            <a:chExt cx="2616200" cy="28321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3B80873-4506-7B4E-B803-85DA3717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7900" y="2012950"/>
              <a:ext cx="2616200" cy="28321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D59125-2C4B-1641-9C09-EEB2E257B31F}"/>
                </a:ext>
              </a:extLst>
            </p:cNvPr>
            <p:cNvSpPr/>
            <p:nvPr/>
          </p:nvSpPr>
          <p:spPr>
            <a:xfrm>
              <a:off x="5183187" y="3200400"/>
              <a:ext cx="374651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F5BA43E-0A33-B547-910D-108A5404E67E}"/>
                </a:ext>
              </a:extLst>
            </p:cNvPr>
            <p:cNvSpPr/>
            <p:nvPr/>
          </p:nvSpPr>
          <p:spPr>
            <a:xfrm>
              <a:off x="5183187" y="3951285"/>
              <a:ext cx="374651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3768A-BACF-5340-A53D-63310792B85E}"/>
                </a:ext>
              </a:extLst>
            </p:cNvPr>
            <p:cNvSpPr/>
            <p:nvPr/>
          </p:nvSpPr>
          <p:spPr>
            <a:xfrm>
              <a:off x="6307136" y="4587874"/>
              <a:ext cx="522289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879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50178F1-B0F9-8941-A440-8C53BE879407}"/>
              </a:ext>
            </a:extLst>
          </p:cNvPr>
          <p:cNvGrpSpPr/>
          <p:nvPr/>
        </p:nvGrpSpPr>
        <p:grpSpPr>
          <a:xfrm>
            <a:off x="3225800" y="1549400"/>
            <a:ext cx="5740400" cy="3759200"/>
            <a:chOff x="3225800" y="1549400"/>
            <a:chExt cx="5740400" cy="3759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43BA22-B83D-5B42-8025-D60BF88F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5800" y="1549400"/>
              <a:ext cx="5740400" cy="3759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D7497B-3D43-5D4D-AF6F-F40FD6138E7E}"/>
                </a:ext>
              </a:extLst>
            </p:cNvPr>
            <p:cNvSpPr/>
            <p:nvPr/>
          </p:nvSpPr>
          <p:spPr>
            <a:xfrm>
              <a:off x="4164011" y="5080000"/>
              <a:ext cx="293689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3E75C-7E0A-3C45-8D25-FAA41A7E0DEB}"/>
              </a:ext>
            </a:extLst>
          </p:cNvPr>
          <p:cNvSpPr txBox="1"/>
          <p:nvPr/>
        </p:nvSpPr>
        <p:spPr>
          <a:xfrm>
            <a:off x="430306" y="24742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02-04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DC0B-DA6F-4645-9C51-C403BA868D56}"/>
              </a:ext>
            </a:extLst>
          </p:cNvPr>
          <p:cNvSpPr txBox="1"/>
          <p:nvPr/>
        </p:nvSpPr>
        <p:spPr>
          <a:xfrm>
            <a:off x="430306" y="2734248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02-05</a:t>
            </a:r>
            <a:endParaRPr kumimoji="1" lang="ko-Kore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7D0E26-BED1-134F-BC2D-04C429092821}"/>
              </a:ext>
            </a:extLst>
          </p:cNvPr>
          <p:cNvGrpSpPr/>
          <p:nvPr/>
        </p:nvGrpSpPr>
        <p:grpSpPr>
          <a:xfrm>
            <a:off x="430306" y="809422"/>
            <a:ext cx="3683000" cy="1790700"/>
            <a:chOff x="430306" y="809422"/>
            <a:chExt cx="3683000" cy="17907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23EDCA-1F27-A14B-B888-5F9365067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306" y="809422"/>
              <a:ext cx="3683000" cy="17907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9D2180-C191-7E4B-8C3D-63EAF91BB942}"/>
                </a:ext>
              </a:extLst>
            </p:cNvPr>
            <p:cNvSpPr/>
            <p:nvPr/>
          </p:nvSpPr>
          <p:spPr>
            <a:xfrm>
              <a:off x="530168" y="1896269"/>
              <a:ext cx="1612956" cy="1613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255647-2109-9E44-8AF9-9B8EA037B0C5}"/>
                </a:ext>
              </a:extLst>
            </p:cNvPr>
            <p:cNvSpPr/>
            <p:nvPr/>
          </p:nvSpPr>
          <p:spPr>
            <a:xfrm>
              <a:off x="2143124" y="995444"/>
              <a:ext cx="300953" cy="2693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5C92E9-8998-BC4A-A658-47DAA4585C1D}"/>
              </a:ext>
            </a:extLst>
          </p:cNvPr>
          <p:cNvGrpSpPr/>
          <p:nvPr/>
        </p:nvGrpSpPr>
        <p:grpSpPr>
          <a:xfrm>
            <a:off x="530168" y="3356553"/>
            <a:ext cx="3583138" cy="1558347"/>
            <a:chOff x="530168" y="3356553"/>
            <a:chExt cx="4445000" cy="17272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BCBE50-3520-494F-8EC5-5310E1BB7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168" y="3356553"/>
              <a:ext cx="4445000" cy="17272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623D7D-F5AE-534B-AD14-6D2DE73EA255}"/>
                </a:ext>
              </a:extLst>
            </p:cNvPr>
            <p:cNvSpPr/>
            <p:nvPr/>
          </p:nvSpPr>
          <p:spPr>
            <a:xfrm>
              <a:off x="637399" y="4470978"/>
              <a:ext cx="1806678" cy="1454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AEAE02-EEE9-8047-9A5B-8726AD05DB7C}"/>
                </a:ext>
              </a:extLst>
            </p:cNvPr>
            <p:cNvSpPr/>
            <p:nvPr/>
          </p:nvSpPr>
          <p:spPr>
            <a:xfrm>
              <a:off x="2238411" y="3589357"/>
              <a:ext cx="333339" cy="2706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471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3920F7E-A332-BD46-93B4-3E4E82153535}"/>
              </a:ext>
            </a:extLst>
          </p:cNvPr>
          <p:cNvGrpSpPr/>
          <p:nvPr/>
        </p:nvGrpSpPr>
        <p:grpSpPr>
          <a:xfrm>
            <a:off x="3543300" y="1727200"/>
            <a:ext cx="5105400" cy="3403600"/>
            <a:chOff x="3543300" y="1727200"/>
            <a:chExt cx="5105400" cy="3403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9E743D-B1A0-2547-B48F-EB2622F0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300" y="1727200"/>
              <a:ext cx="5105400" cy="3403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75EF01-84F0-8A43-8E8A-3749717720FB}"/>
                </a:ext>
              </a:extLst>
            </p:cNvPr>
            <p:cNvSpPr/>
            <p:nvPr/>
          </p:nvSpPr>
          <p:spPr>
            <a:xfrm>
              <a:off x="4021135" y="1843089"/>
              <a:ext cx="1236665" cy="2428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3B22A5-8471-374B-97F7-0D799D99FB3D}"/>
                </a:ext>
              </a:extLst>
            </p:cNvPr>
            <p:cNvSpPr/>
            <p:nvPr/>
          </p:nvSpPr>
          <p:spPr>
            <a:xfrm>
              <a:off x="4244973" y="3624264"/>
              <a:ext cx="1236665" cy="2428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7D9D72-4B0B-2E48-AE4B-032BE5CAFFFA}"/>
                </a:ext>
              </a:extLst>
            </p:cNvPr>
            <p:cNvSpPr/>
            <p:nvPr/>
          </p:nvSpPr>
          <p:spPr>
            <a:xfrm>
              <a:off x="4397373" y="4784726"/>
              <a:ext cx="2232027" cy="2428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2549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D2059C2-32B2-C24D-926D-B95356119540}"/>
              </a:ext>
            </a:extLst>
          </p:cNvPr>
          <p:cNvGrpSpPr/>
          <p:nvPr/>
        </p:nvGrpSpPr>
        <p:grpSpPr>
          <a:xfrm>
            <a:off x="2838450" y="1733550"/>
            <a:ext cx="6515100" cy="3390900"/>
            <a:chOff x="2838450" y="1733550"/>
            <a:chExt cx="6515100" cy="33909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658261-1606-3142-A47B-896F7E31F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8450" y="1733550"/>
              <a:ext cx="6515100" cy="33909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57A248-1E1B-0F42-8C45-E82E7885C7AB}"/>
                </a:ext>
              </a:extLst>
            </p:cNvPr>
            <p:cNvSpPr/>
            <p:nvPr/>
          </p:nvSpPr>
          <p:spPr>
            <a:xfrm>
              <a:off x="6616698" y="3810000"/>
              <a:ext cx="2041527" cy="5905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200D25-A883-8E45-AFEB-9E686C979188}"/>
                </a:ext>
              </a:extLst>
            </p:cNvPr>
            <p:cNvSpPr/>
            <p:nvPr/>
          </p:nvSpPr>
          <p:spPr>
            <a:xfrm>
              <a:off x="6616697" y="4381498"/>
              <a:ext cx="2041527" cy="40481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04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FC1E2E9-345C-5D4A-A573-5AD8A8CC6200}"/>
              </a:ext>
            </a:extLst>
          </p:cNvPr>
          <p:cNvGrpSpPr/>
          <p:nvPr/>
        </p:nvGrpSpPr>
        <p:grpSpPr>
          <a:xfrm>
            <a:off x="1905000" y="1638300"/>
            <a:ext cx="8382000" cy="3581400"/>
            <a:chOff x="1905000" y="1638300"/>
            <a:chExt cx="8382000" cy="3581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E4A851-8573-874F-A929-31DE6CCE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0" y="1638300"/>
              <a:ext cx="8382000" cy="3581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C6EC69-553A-BE4E-ABC0-D4D8DE25A52A}"/>
                </a:ext>
              </a:extLst>
            </p:cNvPr>
            <p:cNvSpPr/>
            <p:nvPr/>
          </p:nvSpPr>
          <p:spPr>
            <a:xfrm>
              <a:off x="2030410" y="2495548"/>
              <a:ext cx="798515" cy="29051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458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3E75C-7E0A-3C45-8D25-FAA41A7E0DEB}"/>
              </a:ext>
            </a:extLst>
          </p:cNvPr>
          <p:cNvSpPr txBox="1"/>
          <p:nvPr/>
        </p:nvSpPr>
        <p:spPr>
          <a:xfrm>
            <a:off x="430306" y="24742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ADD19D-C1AF-2941-A0BE-7AAF6FCE6F0F}"/>
              </a:ext>
            </a:extLst>
          </p:cNvPr>
          <p:cNvGrpSpPr/>
          <p:nvPr/>
        </p:nvGrpSpPr>
        <p:grpSpPr>
          <a:xfrm>
            <a:off x="430306" y="736043"/>
            <a:ext cx="5458622" cy="1679576"/>
            <a:chOff x="430306" y="736043"/>
            <a:chExt cx="5458622" cy="1679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03A316B-3D17-F245-A5DB-349E62AE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306" y="736043"/>
              <a:ext cx="5458622" cy="16795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55BDAB-E4C2-3E4D-8203-FB70E8674C96}"/>
                </a:ext>
              </a:extLst>
            </p:cNvPr>
            <p:cNvSpPr/>
            <p:nvPr/>
          </p:nvSpPr>
          <p:spPr>
            <a:xfrm>
              <a:off x="549880" y="2171424"/>
              <a:ext cx="268706" cy="24419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767736-F5BD-BB46-B07F-4182F96FA587}"/>
                </a:ext>
              </a:extLst>
            </p:cNvPr>
            <p:cNvSpPr/>
            <p:nvPr/>
          </p:nvSpPr>
          <p:spPr>
            <a:xfrm>
              <a:off x="1988154" y="852212"/>
              <a:ext cx="640745" cy="2479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0018EE-2AC5-224E-B24C-4266EFF6EB97}"/>
              </a:ext>
            </a:extLst>
          </p:cNvPr>
          <p:cNvGrpSpPr/>
          <p:nvPr/>
        </p:nvGrpSpPr>
        <p:grpSpPr>
          <a:xfrm>
            <a:off x="684233" y="3407332"/>
            <a:ext cx="3543300" cy="2070100"/>
            <a:chOff x="684233" y="3407332"/>
            <a:chExt cx="3543300" cy="20701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268688-A5C9-7942-9DB6-A1C6ED3E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33" y="3407332"/>
              <a:ext cx="3543300" cy="20701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6910E4-2D70-6247-B814-DCDB328270A6}"/>
                </a:ext>
              </a:extLst>
            </p:cNvPr>
            <p:cNvSpPr/>
            <p:nvPr/>
          </p:nvSpPr>
          <p:spPr>
            <a:xfrm>
              <a:off x="1637178" y="3814762"/>
              <a:ext cx="991721" cy="1857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A9B67F-AE90-7F4C-BE48-FC8B644A1D34}"/>
                </a:ext>
              </a:extLst>
            </p:cNvPr>
            <p:cNvSpPr/>
            <p:nvPr/>
          </p:nvSpPr>
          <p:spPr>
            <a:xfrm>
              <a:off x="3588354" y="5129212"/>
              <a:ext cx="483583" cy="3196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267844-B47F-3B48-97D9-46E47F577401}"/>
              </a:ext>
            </a:extLst>
          </p:cNvPr>
          <p:cNvSpPr txBox="1"/>
          <p:nvPr/>
        </p:nvSpPr>
        <p:spPr>
          <a:xfrm>
            <a:off x="5888928" y="2927641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02-08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CFE116-B939-DB4F-90CC-0AB870F74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28" y="3357562"/>
            <a:ext cx="3416300" cy="1917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159DF9-96A7-B345-A92E-66644C73DBC5}"/>
              </a:ext>
            </a:extLst>
          </p:cNvPr>
          <p:cNvSpPr txBox="1"/>
          <p:nvPr/>
        </p:nvSpPr>
        <p:spPr>
          <a:xfrm>
            <a:off x="582706" y="3083732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000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9E12387-B780-AE43-9111-42384C1AF3EC}"/>
              </a:ext>
            </a:extLst>
          </p:cNvPr>
          <p:cNvGrpSpPr/>
          <p:nvPr/>
        </p:nvGrpSpPr>
        <p:grpSpPr>
          <a:xfrm>
            <a:off x="965200" y="1027112"/>
            <a:ext cx="5130800" cy="2146300"/>
            <a:chOff x="965200" y="1027112"/>
            <a:chExt cx="5130800" cy="2146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734862-73BE-6E48-B97C-1C7BC443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200" y="1027112"/>
              <a:ext cx="5130800" cy="21463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19CD62-795C-FC41-BB39-AC9C3A6E8E04}"/>
                </a:ext>
              </a:extLst>
            </p:cNvPr>
            <p:cNvSpPr/>
            <p:nvPr/>
          </p:nvSpPr>
          <p:spPr>
            <a:xfrm>
              <a:off x="2337265" y="1771650"/>
              <a:ext cx="991721" cy="5857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8A4CE2-61BA-3A42-9C1D-D849B3865486}"/>
              </a:ext>
            </a:extLst>
          </p:cNvPr>
          <p:cNvSpPr txBox="1"/>
          <p:nvPr/>
        </p:nvSpPr>
        <p:spPr>
          <a:xfrm>
            <a:off x="473965" y="47017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02-09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798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8A4CE2-61BA-3A42-9C1D-D849B3865486}"/>
              </a:ext>
            </a:extLst>
          </p:cNvPr>
          <p:cNvSpPr txBox="1"/>
          <p:nvPr/>
        </p:nvSpPr>
        <p:spPr>
          <a:xfrm>
            <a:off x="473965" y="47017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02-10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2A5497-F032-D045-B750-BADC98F2D008}"/>
              </a:ext>
            </a:extLst>
          </p:cNvPr>
          <p:cNvGrpSpPr/>
          <p:nvPr/>
        </p:nvGrpSpPr>
        <p:grpSpPr>
          <a:xfrm>
            <a:off x="473965" y="1152525"/>
            <a:ext cx="4927600" cy="3238500"/>
            <a:chOff x="473965" y="1152525"/>
            <a:chExt cx="4927600" cy="32385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FB511F3-F4FF-F84C-89A4-A7F823446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65" y="1152525"/>
              <a:ext cx="4927600" cy="32385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19CD62-795C-FC41-BB39-AC9C3A6E8E04}"/>
                </a:ext>
              </a:extLst>
            </p:cNvPr>
            <p:cNvSpPr/>
            <p:nvPr/>
          </p:nvSpPr>
          <p:spPr>
            <a:xfrm>
              <a:off x="473965" y="2600325"/>
              <a:ext cx="726185" cy="1714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588F46-F0FC-6640-804D-7E272781B478}"/>
                </a:ext>
              </a:extLst>
            </p:cNvPr>
            <p:cNvSpPr/>
            <p:nvPr/>
          </p:nvSpPr>
          <p:spPr>
            <a:xfrm>
              <a:off x="1636249" y="2143125"/>
              <a:ext cx="263990" cy="18573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02120-72D2-6C43-BE32-B7474F3EF269}"/>
                </a:ext>
              </a:extLst>
            </p:cNvPr>
            <p:cNvSpPr/>
            <p:nvPr/>
          </p:nvSpPr>
          <p:spPr>
            <a:xfrm>
              <a:off x="3986216" y="4205287"/>
              <a:ext cx="928684" cy="18573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54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8A4CE2-61BA-3A42-9C1D-D849B3865486}"/>
              </a:ext>
            </a:extLst>
          </p:cNvPr>
          <p:cNvSpPr txBox="1"/>
          <p:nvPr/>
        </p:nvSpPr>
        <p:spPr>
          <a:xfrm>
            <a:off x="473965" y="470177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02-1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D5D951-A277-DC43-9A29-4A16CDF0AEA3}"/>
              </a:ext>
            </a:extLst>
          </p:cNvPr>
          <p:cNvGrpSpPr/>
          <p:nvPr/>
        </p:nvGrpSpPr>
        <p:grpSpPr>
          <a:xfrm>
            <a:off x="473965" y="1147762"/>
            <a:ext cx="5499100" cy="2705100"/>
            <a:chOff x="473965" y="1147762"/>
            <a:chExt cx="5499100" cy="27051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D44A7E-74BA-5A47-A030-6B276344F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65" y="1147762"/>
              <a:ext cx="5499100" cy="27051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66339D-14BD-7641-ADA5-4CE897385B93}"/>
                </a:ext>
              </a:extLst>
            </p:cNvPr>
            <p:cNvSpPr/>
            <p:nvPr/>
          </p:nvSpPr>
          <p:spPr>
            <a:xfrm>
              <a:off x="3957638" y="2676524"/>
              <a:ext cx="1371599" cy="1952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0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81</Words>
  <Application>Microsoft Macintosh PowerPoint</Application>
  <PresentationFormat>와이드스크린</PresentationFormat>
  <Paragraphs>50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Amazon Ember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13</cp:revision>
  <dcterms:created xsi:type="dcterms:W3CDTF">2020-09-07T15:00:05Z</dcterms:created>
  <dcterms:modified xsi:type="dcterms:W3CDTF">2020-09-10T15:29:24Z</dcterms:modified>
</cp:coreProperties>
</file>